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4"/>
  </p:notesMasterIdLst>
  <p:sldIdLst>
    <p:sldId id="286" r:id="rId2"/>
    <p:sldId id="274" r:id="rId3"/>
    <p:sldId id="258" r:id="rId4"/>
    <p:sldId id="260" r:id="rId5"/>
    <p:sldId id="256" r:id="rId6"/>
    <p:sldId id="257" r:id="rId7"/>
    <p:sldId id="259" r:id="rId8"/>
    <p:sldId id="265" r:id="rId9"/>
    <p:sldId id="261" r:id="rId10"/>
    <p:sldId id="262" r:id="rId11"/>
    <p:sldId id="263" r:id="rId12"/>
    <p:sldId id="264" r:id="rId13"/>
    <p:sldId id="272" r:id="rId14"/>
    <p:sldId id="271" r:id="rId15"/>
    <p:sldId id="270" r:id="rId16"/>
    <p:sldId id="273" r:id="rId17"/>
    <p:sldId id="269" r:id="rId18"/>
    <p:sldId id="268" r:id="rId19"/>
    <p:sldId id="267" r:id="rId20"/>
    <p:sldId id="266" r:id="rId21"/>
    <p:sldId id="287" r:id="rId22"/>
    <p:sldId id="285" r:id="rId23"/>
    <p:sldId id="284" r:id="rId24"/>
    <p:sldId id="283" r:id="rId25"/>
    <p:sldId id="275" r:id="rId26"/>
    <p:sldId id="282" r:id="rId27"/>
    <p:sldId id="281" r:id="rId28"/>
    <p:sldId id="280" r:id="rId29"/>
    <p:sldId id="279" r:id="rId30"/>
    <p:sldId id="278" r:id="rId31"/>
    <p:sldId id="277" r:id="rId32"/>
    <p:sldId id="276" r:id="rId33"/>
  </p:sldIdLst>
  <p:sldSz cx="18288000" cy="10287000"/>
  <p:notesSz cx="10287000" cy="18288000"/>
  <p:embeddedFontLst>
    <p:embeddedFont>
      <p:font typeface="Comfortaa" pitchFamily="2" charset="0"/>
      <p:regular r:id="rId35"/>
      <p:bold r:id="rId36"/>
    </p:embeddedFont>
    <p:embeddedFont>
      <p:font typeface="Comfortaa Regular" pitchFamily="2" charset="0"/>
      <p:regular r:id="rId37"/>
    </p:embeddedFont>
    <p:embeddedFont>
      <p:font typeface="Montserrat Medium" panose="00000600000000000000" pitchFamily="2" charset="-52"/>
      <p:regular r:id="rId38"/>
      <p:italic r:id="rId39"/>
    </p:embeddedFont>
    <p:embeddedFont>
      <p:font typeface="Montserrat Regular" panose="00000500000000000000" pitchFamily="2" charset="-52"/>
      <p:regular r:id="rId40"/>
    </p:embeddedFont>
    <p:embeddedFont>
      <p:font typeface="Montserrat SemiBold" panose="00000700000000000000" pitchFamily="2" charset="-52"/>
      <p:bold r:id="rId41"/>
      <p:boldItalic r:id="rId4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375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138.png"/><Relationship Id="rId3" Type="http://schemas.openxmlformats.org/officeDocument/2006/relationships/image" Target="../media/image129.jpeg"/><Relationship Id="rId7" Type="http://schemas.openxmlformats.org/officeDocument/2006/relationships/image" Target="../media/image118.png"/><Relationship Id="rId12" Type="http://schemas.openxmlformats.org/officeDocument/2006/relationships/image" Target="../media/image1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36.png"/><Relationship Id="rId5" Type="http://schemas.openxmlformats.org/officeDocument/2006/relationships/image" Target="../media/image131.jpeg"/><Relationship Id="rId15" Type="http://schemas.openxmlformats.org/officeDocument/2006/relationships/image" Target="../media/image140.png"/><Relationship Id="rId10" Type="http://schemas.openxmlformats.org/officeDocument/2006/relationships/image" Target="../media/image135.svg"/><Relationship Id="rId4" Type="http://schemas.openxmlformats.org/officeDocument/2006/relationships/image" Target="../media/image130.jpe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3" Type="http://schemas.openxmlformats.org/officeDocument/2006/relationships/image" Target="../media/image141.jpe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4.png"/><Relationship Id="rId11" Type="http://schemas.openxmlformats.org/officeDocument/2006/relationships/image" Target="../media/image149.png"/><Relationship Id="rId5" Type="http://schemas.openxmlformats.org/officeDocument/2006/relationships/image" Target="../media/image143.jpeg"/><Relationship Id="rId10" Type="http://schemas.openxmlformats.org/officeDocument/2006/relationships/image" Target="../media/image148.png"/><Relationship Id="rId4" Type="http://schemas.openxmlformats.org/officeDocument/2006/relationships/image" Target="../media/image142.jpe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jpeg"/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3" Type="http://schemas.openxmlformats.org/officeDocument/2006/relationships/image" Target="../media/image153.jpeg"/><Relationship Id="rId7" Type="http://schemas.openxmlformats.org/officeDocument/2006/relationships/image" Target="../media/image157.jpeg"/><Relationship Id="rId12" Type="http://schemas.openxmlformats.org/officeDocument/2006/relationships/image" Target="../media/image162.png"/><Relationship Id="rId17" Type="http://schemas.openxmlformats.org/officeDocument/2006/relationships/image" Target="../media/image167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66.png"/><Relationship Id="rId20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jpeg"/><Relationship Id="rId11" Type="http://schemas.openxmlformats.org/officeDocument/2006/relationships/image" Target="../media/image161.png"/><Relationship Id="rId5" Type="http://schemas.openxmlformats.org/officeDocument/2006/relationships/image" Target="../media/image155.jpe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19" Type="http://schemas.openxmlformats.org/officeDocument/2006/relationships/image" Target="../media/image169.png"/><Relationship Id="rId4" Type="http://schemas.openxmlformats.org/officeDocument/2006/relationships/image" Target="../media/image154.jpeg"/><Relationship Id="rId9" Type="http://schemas.openxmlformats.org/officeDocument/2006/relationships/image" Target="../media/image159.jpeg"/><Relationship Id="rId14" Type="http://schemas.openxmlformats.org/officeDocument/2006/relationships/image" Target="../media/image164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3" Type="http://schemas.openxmlformats.org/officeDocument/2006/relationships/image" Target="../media/image171.jpeg"/><Relationship Id="rId7" Type="http://schemas.openxmlformats.org/officeDocument/2006/relationships/image" Target="../media/image17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173.png"/><Relationship Id="rId4" Type="http://schemas.openxmlformats.org/officeDocument/2006/relationships/image" Target="../media/image172.jpe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5.png"/><Relationship Id="rId3" Type="http://schemas.openxmlformats.org/officeDocument/2006/relationships/image" Target="../media/image176.jpeg"/><Relationship Id="rId7" Type="http://schemas.openxmlformats.org/officeDocument/2006/relationships/image" Target="../media/image180.png"/><Relationship Id="rId12" Type="http://schemas.openxmlformats.org/officeDocument/2006/relationships/image" Target="../media/image18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png"/><Relationship Id="rId11" Type="http://schemas.openxmlformats.org/officeDocument/2006/relationships/image" Target="../media/image183.svg"/><Relationship Id="rId5" Type="http://schemas.openxmlformats.org/officeDocument/2006/relationships/image" Target="../media/image178.jpeg"/><Relationship Id="rId15" Type="http://schemas.openxmlformats.org/officeDocument/2006/relationships/image" Target="../media/image187.png"/><Relationship Id="rId10" Type="http://schemas.openxmlformats.org/officeDocument/2006/relationships/image" Target="../media/image182.png"/><Relationship Id="rId4" Type="http://schemas.openxmlformats.org/officeDocument/2006/relationships/image" Target="../media/image177.jpeg"/><Relationship Id="rId9" Type="http://schemas.openxmlformats.org/officeDocument/2006/relationships/image" Target="../media/image6.png"/><Relationship Id="rId14" Type="http://schemas.openxmlformats.org/officeDocument/2006/relationships/image" Target="../media/image1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svg"/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3" Type="http://schemas.openxmlformats.org/officeDocument/2006/relationships/image" Target="../media/image188.jpeg"/><Relationship Id="rId7" Type="http://schemas.openxmlformats.org/officeDocument/2006/relationships/image" Target="../media/image192.png"/><Relationship Id="rId12" Type="http://schemas.openxmlformats.org/officeDocument/2006/relationships/image" Target="../media/image197.svg"/><Relationship Id="rId17" Type="http://schemas.openxmlformats.org/officeDocument/2006/relationships/image" Target="../media/image202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10" Type="http://schemas.openxmlformats.org/officeDocument/2006/relationships/image" Target="../media/image195.svg"/><Relationship Id="rId19" Type="http://schemas.openxmlformats.org/officeDocument/2006/relationships/image" Target="../media/image204.png"/><Relationship Id="rId4" Type="http://schemas.openxmlformats.org/officeDocument/2006/relationships/image" Target="../media/image189.jpeg"/><Relationship Id="rId9" Type="http://schemas.openxmlformats.org/officeDocument/2006/relationships/image" Target="../media/image194.png"/><Relationship Id="rId14" Type="http://schemas.openxmlformats.org/officeDocument/2006/relationships/image" Target="../media/image199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svg"/><Relationship Id="rId18" Type="http://schemas.openxmlformats.org/officeDocument/2006/relationships/image" Target="../media/image220.png"/><Relationship Id="rId3" Type="http://schemas.openxmlformats.org/officeDocument/2006/relationships/image" Target="../media/image205.jpeg"/><Relationship Id="rId21" Type="http://schemas.openxmlformats.org/officeDocument/2006/relationships/image" Target="../media/image223.sv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17" Type="http://schemas.openxmlformats.org/officeDocument/2006/relationships/image" Target="../media/image219.sv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18.png"/><Relationship Id="rId20" Type="http://schemas.openxmlformats.org/officeDocument/2006/relationships/image" Target="../media/image2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8.jpeg"/><Relationship Id="rId11" Type="http://schemas.openxmlformats.org/officeDocument/2006/relationships/image" Target="../media/image213.svg"/><Relationship Id="rId5" Type="http://schemas.openxmlformats.org/officeDocument/2006/relationships/image" Target="../media/image207.jpeg"/><Relationship Id="rId15" Type="http://schemas.openxmlformats.org/officeDocument/2006/relationships/image" Target="../media/image217.svg"/><Relationship Id="rId23" Type="http://schemas.openxmlformats.org/officeDocument/2006/relationships/image" Target="../media/image225.svg"/><Relationship Id="rId10" Type="http://schemas.openxmlformats.org/officeDocument/2006/relationships/image" Target="../media/image212.png"/><Relationship Id="rId19" Type="http://schemas.openxmlformats.org/officeDocument/2006/relationships/image" Target="../media/image221.svg"/><Relationship Id="rId4" Type="http://schemas.openxmlformats.org/officeDocument/2006/relationships/image" Target="../media/image206.jpeg"/><Relationship Id="rId9" Type="http://schemas.openxmlformats.org/officeDocument/2006/relationships/image" Target="../media/image211.svg"/><Relationship Id="rId14" Type="http://schemas.openxmlformats.org/officeDocument/2006/relationships/image" Target="../media/image216.png"/><Relationship Id="rId22" Type="http://schemas.openxmlformats.org/officeDocument/2006/relationships/image" Target="../media/image2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1.svg"/><Relationship Id="rId13" Type="http://schemas.openxmlformats.org/officeDocument/2006/relationships/image" Target="../media/image236.png"/><Relationship Id="rId3" Type="http://schemas.openxmlformats.org/officeDocument/2006/relationships/image" Target="../media/image226.jpeg"/><Relationship Id="rId7" Type="http://schemas.openxmlformats.org/officeDocument/2006/relationships/image" Target="../media/image230.png"/><Relationship Id="rId12" Type="http://schemas.openxmlformats.org/officeDocument/2006/relationships/image" Target="../media/image2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9.svg"/><Relationship Id="rId11" Type="http://schemas.openxmlformats.org/officeDocument/2006/relationships/image" Target="../media/image234.png"/><Relationship Id="rId5" Type="http://schemas.openxmlformats.org/officeDocument/2006/relationships/image" Target="../media/image228.png"/><Relationship Id="rId10" Type="http://schemas.openxmlformats.org/officeDocument/2006/relationships/image" Target="../media/image233.svg"/><Relationship Id="rId4" Type="http://schemas.openxmlformats.org/officeDocument/2006/relationships/image" Target="../media/image227.png"/><Relationship Id="rId9" Type="http://schemas.openxmlformats.org/officeDocument/2006/relationships/image" Target="../media/image232.png"/><Relationship Id="rId14" Type="http://schemas.openxmlformats.org/officeDocument/2006/relationships/image" Target="../media/image23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3.png"/><Relationship Id="rId13" Type="http://schemas.openxmlformats.org/officeDocument/2006/relationships/image" Target="../media/image229.svg"/><Relationship Id="rId18" Type="http://schemas.openxmlformats.org/officeDocument/2006/relationships/image" Target="../media/image251.png"/><Relationship Id="rId3" Type="http://schemas.openxmlformats.org/officeDocument/2006/relationships/image" Target="../media/image238.jpeg"/><Relationship Id="rId7" Type="http://schemas.openxmlformats.org/officeDocument/2006/relationships/image" Target="../media/image242.png"/><Relationship Id="rId12" Type="http://schemas.openxmlformats.org/officeDocument/2006/relationships/image" Target="../media/image228.png"/><Relationship Id="rId17" Type="http://schemas.openxmlformats.org/officeDocument/2006/relationships/image" Target="../media/image250.sv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49.png"/><Relationship Id="rId20" Type="http://schemas.openxmlformats.org/officeDocument/2006/relationships/image" Target="../media/image2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1.jpeg"/><Relationship Id="rId11" Type="http://schemas.openxmlformats.org/officeDocument/2006/relationships/image" Target="../media/image246.svg"/><Relationship Id="rId5" Type="http://schemas.openxmlformats.org/officeDocument/2006/relationships/image" Target="../media/image240.jpeg"/><Relationship Id="rId15" Type="http://schemas.openxmlformats.org/officeDocument/2006/relationships/image" Target="../media/image248.svg"/><Relationship Id="rId10" Type="http://schemas.openxmlformats.org/officeDocument/2006/relationships/image" Target="../media/image245.png"/><Relationship Id="rId19" Type="http://schemas.openxmlformats.org/officeDocument/2006/relationships/image" Target="../media/image252.png"/><Relationship Id="rId4" Type="http://schemas.openxmlformats.org/officeDocument/2006/relationships/image" Target="../media/image239.jpeg"/><Relationship Id="rId9" Type="http://schemas.openxmlformats.org/officeDocument/2006/relationships/image" Target="../media/image244.svg"/><Relationship Id="rId14" Type="http://schemas.openxmlformats.org/officeDocument/2006/relationships/image" Target="../media/image2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svg"/><Relationship Id="rId3" Type="http://schemas.openxmlformats.org/officeDocument/2006/relationships/image" Target="../media/image254.jpeg"/><Relationship Id="rId7" Type="http://schemas.openxmlformats.org/officeDocument/2006/relationships/image" Target="../media/image258.png"/><Relationship Id="rId12" Type="http://schemas.openxmlformats.org/officeDocument/2006/relationships/image" Target="../media/image26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7.svg"/><Relationship Id="rId11" Type="http://schemas.openxmlformats.org/officeDocument/2006/relationships/image" Target="../media/image262.svg"/><Relationship Id="rId5" Type="http://schemas.openxmlformats.org/officeDocument/2006/relationships/image" Target="../media/image256.png"/><Relationship Id="rId10" Type="http://schemas.openxmlformats.org/officeDocument/2006/relationships/image" Target="../media/image261.png"/><Relationship Id="rId4" Type="http://schemas.openxmlformats.org/officeDocument/2006/relationships/image" Target="../media/image255.png"/><Relationship Id="rId9" Type="http://schemas.openxmlformats.org/officeDocument/2006/relationships/image" Target="../media/image26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62.svg"/><Relationship Id="rId3" Type="http://schemas.openxmlformats.org/officeDocument/2006/relationships/image" Target="../media/image264.jpeg"/><Relationship Id="rId7" Type="http://schemas.openxmlformats.org/officeDocument/2006/relationships/image" Target="../media/image268.svg"/><Relationship Id="rId12" Type="http://schemas.openxmlformats.org/officeDocument/2006/relationships/image" Target="../media/image2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7.png"/><Relationship Id="rId11" Type="http://schemas.openxmlformats.org/officeDocument/2006/relationships/image" Target="../media/image270.svg"/><Relationship Id="rId5" Type="http://schemas.openxmlformats.org/officeDocument/2006/relationships/image" Target="../media/image266.png"/><Relationship Id="rId15" Type="http://schemas.openxmlformats.org/officeDocument/2006/relationships/image" Target="../media/image272.svg"/><Relationship Id="rId10" Type="http://schemas.openxmlformats.org/officeDocument/2006/relationships/image" Target="../media/image269.png"/><Relationship Id="rId4" Type="http://schemas.openxmlformats.org/officeDocument/2006/relationships/image" Target="../media/image265.jpeg"/><Relationship Id="rId9" Type="http://schemas.openxmlformats.org/officeDocument/2006/relationships/image" Target="../media/image211.svg"/><Relationship Id="rId14" Type="http://schemas.openxmlformats.org/officeDocument/2006/relationships/image" Target="../media/image2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" TargetMode="External"/><Relationship Id="rId5" Type="http://schemas.openxmlformats.org/officeDocument/2006/relationships/image" Target="../media/image275.svg"/><Relationship Id="rId4" Type="http://schemas.openxmlformats.org/officeDocument/2006/relationships/image" Target="../media/image2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1.png"/><Relationship Id="rId13" Type="http://schemas.openxmlformats.org/officeDocument/2006/relationships/image" Target="../media/image286.svg"/><Relationship Id="rId3" Type="http://schemas.openxmlformats.org/officeDocument/2006/relationships/image" Target="../media/image276.jpeg"/><Relationship Id="rId7" Type="http://schemas.openxmlformats.org/officeDocument/2006/relationships/image" Target="../media/image280.svg"/><Relationship Id="rId12" Type="http://schemas.openxmlformats.org/officeDocument/2006/relationships/image" Target="../media/image285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28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9.png"/><Relationship Id="rId11" Type="http://schemas.openxmlformats.org/officeDocument/2006/relationships/image" Target="../media/image284.svg"/><Relationship Id="rId5" Type="http://schemas.openxmlformats.org/officeDocument/2006/relationships/image" Target="../media/image278.svg"/><Relationship Id="rId15" Type="http://schemas.openxmlformats.org/officeDocument/2006/relationships/image" Target="../media/image288.svg"/><Relationship Id="rId10" Type="http://schemas.openxmlformats.org/officeDocument/2006/relationships/image" Target="../media/image283.png"/><Relationship Id="rId4" Type="http://schemas.openxmlformats.org/officeDocument/2006/relationships/image" Target="../media/image277.png"/><Relationship Id="rId9" Type="http://schemas.openxmlformats.org/officeDocument/2006/relationships/image" Target="../media/image282.svg"/><Relationship Id="rId14" Type="http://schemas.openxmlformats.org/officeDocument/2006/relationships/image" Target="../media/image28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svg"/><Relationship Id="rId13" Type="http://schemas.openxmlformats.org/officeDocument/2006/relationships/image" Target="../media/image299.png"/><Relationship Id="rId3" Type="http://schemas.openxmlformats.org/officeDocument/2006/relationships/image" Target="../media/image290.jpeg"/><Relationship Id="rId7" Type="http://schemas.openxmlformats.org/officeDocument/2006/relationships/image" Target="../media/image293.svg"/><Relationship Id="rId12" Type="http://schemas.openxmlformats.org/officeDocument/2006/relationships/image" Target="../media/image298.svg"/><Relationship Id="rId17" Type="http://schemas.openxmlformats.org/officeDocument/2006/relationships/image" Target="../media/image303.sv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3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2.png"/><Relationship Id="rId11" Type="http://schemas.openxmlformats.org/officeDocument/2006/relationships/image" Target="../media/image297.png"/><Relationship Id="rId5" Type="http://schemas.openxmlformats.org/officeDocument/2006/relationships/image" Target="../media/image291.svg"/><Relationship Id="rId15" Type="http://schemas.openxmlformats.org/officeDocument/2006/relationships/image" Target="../media/image301.svg"/><Relationship Id="rId10" Type="http://schemas.openxmlformats.org/officeDocument/2006/relationships/image" Target="../media/image296.svg"/><Relationship Id="rId4" Type="http://schemas.openxmlformats.org/officeDocument/2006/relationships/image" Target="../media/image281.png"/><Relationship Id="rId9" Type="http://schemas.openxmlformats.org/officeDocument/2006/relationships/image" Target="../media/image295.png"/><Relationship Id="rId14" Type="http://schemas.openxmlformats.org/officeDocument/2006/relationships/image" Target="../media/image30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4.svg"/><Relationship Id="rId18" Type="http://schemas.openxmlformats.org/officeDocument/2006/relationships/image" Target="../media/image319.svg"/><Relationship Id="rId3" Type="http://schemas.openxmlformats.org/officeDocument/2006/relationships/image" Target="../media/image304.jpeg"/><Relationship Id="rId7" Type="http://schemas.openxmlformats.org/officeDocument/2006/relationships/image" Target="../media/image308.svg"/><Relationship Id="rId12" Type="http://schemas.openxmlformats.org/officeDocument/2006/relationships/image" Target="../media/image313.png"/><Relationship Id="rId17" Type="http://schemas.openxmlformats.org/officeDocument/2006/relationships/image" Target="../media/image318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7.png"/><Relationship Id="rId11" Type="http://schemas.openxmlformats.org/officeDocument/2006/relationships/image" Target="../media/image312.svg"/><Relationship Id="rId5" Type="http://schemas.openxmlformats.org/officeDocument/2006/relationships/image" Target="../media/image306.svg"/><Relationship Id="rId15" Type="http://schemas.openxmlformats.org/officeDocument/2006/relationships/image" Target="../media/image316.svg"/><Relationship Id="rId10" Type="http://schemas.openxmlformats.org/officeDocument/2006/relationships/image" Target="../media/image311.png"/><Relationship Id="rId4" Type="http://schemas.openxmlformats.org/officeDocument/2006/relationships/image" Target="../media/image305.png"/><Relationship Id="rId9" Type="http://schemas.openxmlformats.org/officeDocument/2006/relationships/image" Target="../media/image310.svg"/><Relationship Id="rId14" Type="http://schemas.openxmlformats.org/officeDocument/2006/relationships/image" Target="../media/image31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png"/><Relationship Id="rId13" Type="http://schemas.openxmlformats.org/officeDocument/2006/relationships/image" Target="../media/image328.svg"/><Relationship Id="rId18" Type="http://schemas.openxmlformats.org/officeDocument/2006/relationships/image" Target="../media/image333.png"/><Relationship Id="rId3" Type="http://schemas.openxmlformats.org/officeDocument/2006/relationships/image" Target="../media/image320.jpeg"/><Relationship Id="rId7" Type="http://schemas.openxmlformats.org/officeDocument/2006/relationships/image" Target="../media/image322.svg"/><Relationship Id="rId12" Type="http://schemas.openxmlformats.org/officeDocument/2006/relationships/image" Target="../media/image327.png"/><Relationship Id="rId17" Type="http://schemas.openxmlformats.org/officeDocument/2006/relationships/image" Target="../media/image332.sv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1.png"/><Relationship Id="rId11" Type="http://schemas.openxmlformats.org/officeDocument/2006/relationships/image" Target="../media/image326.svg"/><Relationship Id="rId5" Type="http://schemas.openxmlformats.org/officeDocument/2006/relationships/image" Target="../media/image306.svg"/><Relationship Id="rId15" Type="http://schemas.openxmlformats.org/officeDocument/2006/relationships/image" Target="../media/image330.svg"/><Relationship Id="rId10" Type="http://schemas.openxmlformats.org/officeDocument/2006/relationships/image" Target="../media/image325.png"/><Relationship Id="rId19" Type="http://schemas.openxmlformats.org/officeDocument/2006/relationships/image" Target="../media/image334.svg"/><Relationship Id="rId4" Type="http://schemas.openxmlformats.org/officeDocument/2006/relationships/image" Target="../media/image305.png"/><Relationship Id="rId9" Type="http://schemas.openxmlformats.org/officeDocument/2006/relationships/image" Target="../media/image324.svg"/><Relationship Id="rId14" Type="http://schemas.openxmlformats.org/officeDocument/2006/relationships/image" Target="../media/image32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svg"/><Relationship Id="rId13" Type="http://schemas.openxmlformats.org/officeDocument/2006/relationships/image" Target="../media/image343.png"/><Relationship Id="rId3" Type="http://schemas.openxmlformats.org/officeDocument/2006/relationships/image" Target="../media/image335.jpeg"/><Relationship Id="rId7" Type="http://schemas.openxmlformats.org/officeDocument/2006/relationships/image" Target="../media/image337.svg"/><Relationship Id="rId12" Type="http://schemas.openxmlformats.org/officeDocument/2006/relationships/image" Target="../media/image342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6.png"/><Relationship Id="rId11" Type="http://schemas.openxmlformats.org/officeDocument/2006/relationships/image" Target="../media/image341.png"/><Relationship Id="rId5" Type="http://schemas.openxmlformats.org/officeDocument/2006/relationships/image" Target="../media/image326.svg"/><Relationship Id="rId10" Type="http://schemas.openxmlformats.org/officeDocument/2006/relationships/image" Target="../media/image340.svg"/><Relationship Id="rId4" Type="http://schemas.openxmlformats.org/officeDocument/2006/relationships/image" Target="../media/image325.png"/><Relationship Id="rId9" Type="http://schemas.openxmlformats.org/officeDocument/2006/relationships/image" Target="../media/image339.png"/><Relationship Id="rId14" Type="http://schemas.openxmlformats.org/officeDocument/2006/relationships/image" Target="../media/image34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13" Type="http://schemas.openxmlformats.org/officeDocument/2006/relationships/image" Target="../media/image355.svg"/><Relationship Id="rId3" Type="http://schemas.openxmlformats.org/officeDocument/2006/relationships/image" Target="../media/image345.jpeg"/><Relationship Id="rId7" Type="http://schemas.openxmlformats.org/officeDocument/2006/relationships/image" Target="../media/image349.svg"/><Relationship Id="rId12" Type="http://schemas.openxmlformats.org/officeDocument/2006/relationships/image" Target="../media/image3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8.png"/><Relationship Id="rId11" Type="http://schemas.openxmlformats.org/officeDocument/2006/relationships/image" Target="../media/image353.svg"/><Relationship Id="rId5" Type="http://schemas.openxmlformats.org/officeDocument/2006/relationships/image" Target="../media/image347.svg"/><Relationship Id="rId15" Type="http://schemas.openxmlformats.org/officeDocument/2006/relationships/image" Target="../media/image357.svg"/><Relationship Id="rId10" Type="http://schemas.openxmlformats.org/officeDocument/2006/relationships/image" Target="../media/image352.png"/><Relationship Id="rId4" Type="http://schemas.openxmlformats.org/officeDocument/2006/relationships/image" Target="../media/image346.png"/><Relationship Id="rId9" Type="http://schemas.openxmlformats.org/officeDocument/2006/relationships/image" Target="../media/image351.svg"/><Relationship Id="rId14" Type="http://schemas.openxmlformats.org/officeDocument/2006/relationships/image" Target="../media/image35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svg"/><Relationship Id="rId13" Type="http://schemas.openxmlformats.org/officeDocument/2006/relationships/image" Target="../media/image300.png"/><Relationship Id="rId3" Type="http://schemas.openxmlformats.org/officeDocument/2006/relationships/image" Target="../media/image358.jpeg"/><Relationship Id="rId7" Type="http://schemas.openxmlformats.org/officeDocument/2006/relationships/image" Target="../media/image362.png"/><Relationship Id="rId12" Type="http://schemas.openxmlformats.org/officeDocument/2006/relationships/image" Target="../media/image367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1.svg"/><Relationship Id="rId11" Type="http://schemas.openxmlformats.org/officeDocument/2006/relationships/image" Target="../media/image366.png"/><Relationship Id="rId5" Type="http://schemas.openxmlformats.org/officeDocument/2006/relationships/image" Target="../media/image360.png"/><Relationship Id="rId15" Type="http://schemas.openxmlformats.org/officeDocument/2006/relationships/image" Target="../media/image301.svg"/><Relationship Id="rId10" Type="http://schemas.openxmlformats.org/officeDocument/2006/relationships/image" Target="../media/image365.svg"/><Relationship Id="rId4" Type="http://schemas.openxmlformats.org/officeDocument/2006/relationships/image" Target="../media/image359.jpeg"/><Relationship Id="rId9" Type="http://schemas.openxmlformats.org/officeDocument/2006/relationships/image" Target="../media/image364.png"/><Relationship Id="rId14" Type="http://schemas.openxmlformats.org/officeDocument/2006/relationships/image" Target="../media/image36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png"/><Relationship Id="rId13" Type="http://schemas.openxmlformats.org/officeDocument/2006/relationships/image" Target="../media/image379.svg"/><Relationship Id="rId3" Type="http://schemas.openxmlformats.org/officeDocument/2006/relationships/image" Target="../media/image369.jpeg"/><Relationship Id="rId7" Type="http://schemas.openxmlformats.org/officeDocument/2006/relationships/image" Target="../media/image373.svg"/><Relationship Id="rId12" Type="http://schemas.openxmlformats.org/officeDocument/2006/relationships/image" Target="../media/image378.png"/><Relationship Id="rId2" Type="http://schemas.openxmlformats.org/officeDocument/2006/relationships/notesSlide" Target="../notesSlides/notesSlide29.xml"/><Relationship Id="rId16" Type="http://schemas.openxmlformats.org/officeDocument/2006/relationships/image" Target="../media/image382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2.png"/><Relationship Id="rId11" Type="http://schemas.openxmlformats.org/officeDocument/2006/relationships/image" Target="../media/image377.svg"/><Relationship Id="rId5" Type="http://schemas.openxmlformats.org/officeDocument/2006/relationships/image" Target="../media/image371.svg"/><Relationship Id="rId15" Type="http://schemas.openxmlformats.org/officeDocument/2006/relationships/image" Target="../media/image381.svg"/><Relationship Id="rId10" Type="http://schemas.openxmlformats.org/officeDocument/2006/relationships/image" Target="../media/image376.png"/><Relationship Id="rId4" Type="http://schemas.openxmlformats.org/officeDocument/2006/relationships/image" Target="../media/image370.png"/><Relationship Id="rId9" Type="http://schemas.openxmlformats.org/officeDocument/2006/relationships/image" Target="../media/image375.svg"/><Relationship Id="rId14" Type="http://schemas.openxmlformats.org/officeDocument/2006/relationships/image" Target="../media/image38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3" Type="http://schemas.openxmlformats.org/officeDocument/2006/relationships/image" Target="../media/image16.jpe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Relationship Id="rId14" Type="http://schemas.openxmlformats.org/officeDocument/2006/relationships/image" Target="../media/image27.svg"/><Relationship Id="rId22" Type="http://schemas.openxmlformats.org/officeDocument/2006/relationships/image" Target="../media/image35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8.png"/><Relationship Id="rId13" Type="http://schemas.openxmlformats.org/officeDocument/2006/relationships/image" Target="../media/image393.svg"/><Relationship Id="rId18" Type="http://schemas.openxmlformats.org/officeDocument/2006/relationships/image" Target="../media/image396.png"/><Relationship Id="rId3" Type="http://schemas.openxmlformats.org/officeDocument/2006/relationships/image" Target="../media/image383.jpeg"/><Relationship Id="rId21" Type="http://schemas.openxmlformats.org/officeDocument/2006/relationships/image" Target="../media/image398.svg"/><Relationship Id="rId7" Type="http://schemas.openxmlformats.org/officeDocument/2006/relationships/image" Target="../media/image387.svg"/><Relationship Id="rId12" Type="http://schemas.openxmlformats.org/officeDocument/2006/relationships/image" Target="../media/image392.png"/><Relationship Id="rId17" Type="http://schemas.openxmlformats.org/officeDocument/2006/relationships/image" Target="../media/image353.sv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352.png"/><Relationship Id="rId20" Type="http://schemas.openxmlformats.org/officeDocument/2006/relationships/image" Target="../media/image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6.png"/><Relationship Id="rId11" Type="http://schemas.openxmlformats.org/officeDocument/2006/relationships/image" Target="../media/image391.svg"/><Relationship Id="rId24" Type="http://schemas.openxmlformats.org/officeDocument/2006/relationships/image" Target="../media/image400.svg"/><Relationship Id="rId5" Type="http://schemas.openxmlformats.org/officeDocument/2006/relationships/image" Target="../media/image385.jpeg"/><Relationship Id="rId15" Type="http://schemas.openxmlformats.org/officeDocument/2006/relationships/image" Target="../media/image395.svg"/><Relationship Id="rId23" Type="http://schemas.openxmlformats.org/officeDocument/2006/relationships/image" Target="../media/image399.svg"/><Relationship Id="rId10" Type="http://schemas.openxmlformats.org/officeDocument/2006/relationships/image" Target="../media/image390.png"/><Relationship Id="rId19" Type="http://schemas.openxmlformats.org/officeDocument/2006/relationships/image" Target="../media/image397.svg"/><Relationship Id="rId4" Type="http://schemas.openxmlformats.org/officeDocument/2006/relationships/image" Target="../media/image384.jpeg"/><Relationship Id="rId9" Type="http://schemas.openxmlformats.org/officeDocument/2006/relationships/image" Target="../media/image389.svg"/><Relationship Id="rId14" Type="http://schemas.openxmlformats.org/officeDocument/2006/relationships/image" Target="../media/image394.png"/><Relationship Id="rId22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png"/><Relationship Id="rId13" Type="http://schemas.openxmlformats.org/officeDocument/2006/relationships/image" Target="../media/image411.svg"/><Relationship Id="rId3" Type="http://schemas.openxmlformats.org/officeDocument/2006/relationships/image" Target="../media/image401.jpeg"/><Relationship Id="rId7" Type="http://schemas.openxmlformats.org/officeDocument/2006/relationships/image" Target="../media/image405.svg"/><Relationship Id="rId12" Type="http://schemas.openxmlformats.org/officeDocument/2006/relationships/image" Target="../media/image410.png"/><Relationship Id="rId17" Type="http://schemas.openxmlformats.org/officeDocument/2006/relationships/image" Target="../media/image415.sv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4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4.png"/><Relationship Id="rId11" Type="http://schemas.openxmlformats.org/officeDocument/2006/relationships/image" Target="../media/image409.svg"/><Relationship Id="rId5" Type="http://schemas.openxmlformats.org/officeDocument/2006/relationships/image" Target="../media/image403.svg"/><Relationship Id="rId15" Type="http://schemas.openxmlformats.org/officeDocument/2006/relationships/image" Target="../media/image413.svg"/><Relationship Id="rId10" Type="http://schemas.openxmlformats.org/officeDocument/2006/relationships/image" Target="../media/image408.png"/><Relationship Id="rId4" Type="http://schemas.openxmlformats.org/officeDocument/2006/relationships/image" Target="../media/image402.png"/><Relationship Id="rId9" Type="http://schemas.openxmlformats.org/officeDocument/2006/relationships/image" Target="../media/image407.svg"/><Relationship Id="rId14" Type="http://schemas.openxmlformats.org/officeDocument/2006/relationships/image" Target="../media/image41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1.png"/><Relationship Id="rId3" Type="http://schemas.openxmlformats.org/officeDocument/2006/relationships/image" Target="../media/image416.jpeg"/><Relationship Id="rId7" Type="http://schemas.openxmlformats.org/officeDocument/2006/relationships/image" Target="../media/image42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9.jpeg"/><Relationship Id="rId5" Type="http://schemas.openxmlformats.org/officeDocument/2006/relationships/image" Target="../media/image418.jpeg"/><Relationship Id="rId4" Type="http://schemas.openxmlformats.org/officeDocument/2006/relationships/image" Target="../media/image417.jpeg"/><Relationship Id="rId9" Type="http://schemas.openxmlformats.org/officeDocument/2006/relationships/image" Target="../media/image42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svg"/><Relationship Id="rId3" Type="http://schemas.openxmlformats.org/officeDocument/2006/relationships/image" Target="../media/image36.jpeg"/><Relationship Id="rId7" Type="http://schemas.openxmlformats.org/officeDocument/2006/relationships/image" Target="../media/image40.sv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4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sv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sv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svg"/><Relationship Id="rId18" Type="http://schemas.openxmlformats.org/officeDocument/2006/relationships/image" Target="../media/image65.png"/><Relationship Id="rId3" Type="http://schemas.openxmlformats.org/officeDocument/2006/relationships/image" Target="../media/image50.jpeg"/><Relationship Id="rId21" Type="http://schemas.openxmlformats.org/officeDocument/2006/relationships/image" Target="../media/image68.svg"/><Relationship Id="rId7" Type="http://schemas.openxmlformats.org/officeDocument/2006/relationships/image" Target="../media/image54.jpeg"/><Relationship Id="rId12" Type="http://schemas.openxmlformats.org/officeDocument/2006/relationships/image" Target="../media/image59.png"/><Relationship Id="rId17" Type="http://schemas.openxmlformats.org/officeDocument/2006/relationships/image" Target="../media/image64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11" Type="http://schemas.openxmlformats.org/officeDocument/2006/relationships/image" Target="../media/image58.png"/><Relationship Id="rId5" Type="http://schemas.openxmlformats.org/officeDocument/2006/relationships/image" Target="../media/image52.jpeg"/><Relationship Id="rId15" Type="http://schemas.openxmlformats.org/officeDocument/2006/relationships/image" Target="../media/image62.svg"/><Relationship Id="rId10" Type="http://schemas.openxmlformats.org/officeDocument/2006/relationships/image" Target="../media/image57.png"/><Relationship Id="rId19" Type="http://schemas.openxmlformats.org/officeDocument/2006/relationships/image" Target="../media/image66.png"/><Relationship Id="rId4" Type="http://schemas.openxmlformats.org/officeDocument/2006/relationships/image" Target="../media/image51.jpeg"/><Relationship Id="rId9" Type="http://schemas.openxmlformats.org/officeDocument/2006/relationships/image" Target="../media/image56.svg"/><Relationship Id="rId14" Type="http://schemas.openxmlformats.org/officeDocument/2006/relationships/image" Target="../media/image6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18" Type="http://schemas.openxmlformats.org/officeDocument/2006/relationships/image" Target="../media/image84.png"/><Relationship Id="rId3" Type="http://schemas.openxmlformats.org/officeDocument/2006/relationships/image" Target="../media/image69.jpeg"/><Relationship Id="rId21" Type="http://schemas.openxmlformats.org/officeDocument/2006/relationships/image" Target="../media/image87.png"/><Relationship Id="rId7" Type="http://schemas.openxmlformats.org/officeDocument/2006/relationships/image" Target="../media/image73.svg"/><Relationship Id="rId12" Type="http://schemas.openxmlformats.org/officeDocument/2006/relationships/image" Target="../media/image78.png"/><Relationship Id="rId17" Type="http://schemas.openxmlformats.org/officeDocument/2006/relationships/image" Target="../media/image83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2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11" Type="http://schemas.openxmlformats.org/officeDocument/2006/relationships/image" Target="../media/image77.svg"/><Relationship Id="rId5" Type="http://schemas.openxmlformats.org/officeDocument/2006/relationships/image" Target="../media/image71.jpeg"/><Relationship Id="rId15" Type="http://schemas.openxmlformats.org/officeDocument/2006/relationships/image" Target="../media/image81.svg"/><Relationship Id="rId10" Type="http://schemas.openxmlformats.org/officeDocument/2006/relationships/image" Target="../media/image76.png"/><Relationship Id="rId19" Type="http://schemas.openxmlformats.org/officeDocument/2006/relationships/image" Target="../media/image85.svg"/><Relationship Id="rId4" Type="http://schemas.openxmlformats.org/officeDocument/2006/relationships/image" Target="../media/image70.jpeg"/><Relationship Id="rId9" Type="http://schemas.openxmlformats.org/officeDocument/2006/relationships/image" Target="../media/image75.svg"/><Relationship Id="rId14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image" Target="../media/image98.png"/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eg"/><Relationship Id="rId11" Type="http://schemas.openxmlformats.org/officeDocument/2006/relationships/image" Target="../media/image96.png"/><Relationship Id="rId5" Type="http://schemas.openxmlformats.org/officeDocument/2006/relationships/image" Target="../media/image90.jpe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4" Type="http://schemas.openxmlformats.org/officeDocument/2006/relationships/image" Target="../media/image89.jpeg"/><Relationship Id="rId9" Type="http://schemas.openxmlformats.org/officeDocument/2006/relationships/image" Target="../media/image94.jpeg"/><Relationship Id="rId14" Type="http://schemas.openxmlformats.org/officeDocument/2006/relationships/image" Target="../media/image9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103.jpe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sv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jpeg"/><Relationship Id="rId9" Type="http://schemas.openxmlformats.org/officeDocument/2006/relationships/image" Target="../media/image10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8.svg"/><Relationship Id="rId3" Type="http://schemas.openxmlformats.org/officeDocument/2006/relationships/image" Target="../media/image113.jpeg"/><Relationship Id="rId7" Type="http://schemas.openxmlformats.org/officeDocument/2006/relationships/image" Target="../media/image117.png"/><Relationship Id="rId12" Type="http://schemas.openxmlformats.org/officeDocument/2006/relationships/image" Target="../media/image122.svg"/><Relationship Id="rId17" Type="http://schemas.openxmlformats.org/officeDocument/2006/relationships/image" Target="../media/image127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jpeg"/><Relationship Id="rId15" Type="http://schemas.openxmlformats.org/officeDocument/2006/relationships/image" Target="../media/image125.png"/><Relationship Id="rId10" Type="http://schemas.openxmlformats.org/officeDocument/2006/relationships/image" Target="../media/image120.png"/><Relationship Id="rId4" Type="http://schemas.openxmlformats.org/officeDocument/2006/relationships/image" Target="../media/image114.jpeg"/><Relationship Id="rId9" Type="http://schemas.openxmlformats.org/officeDocument/2006/relationships/image" Target="../media/image119.png"/><Relationship Id="rId14" Type="http://schemas.openxmlformats.org/officeDocument/2006/relationships/image" Target="../media/image12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62000" y="3571875"/>
            <a:ext cx="7953375" cy="1476375"/>
          </a:xfrm>
          <a:prstGeom prst="rect">
            <a:avLst/>
          </a:prstGeom>
        </p:spPr>
      </p:pic>
      <p:sp>
        <p:nvSpPr>
          <p:cNvPr id="4" name="2027"/>
          <p:cNvSpPr/>
          <p:nvPr/>
        </p:nvSpPr>
        <p:spPr>
          <a:xfrm>
            <a:off x="2419350" y="1178092"/>
            <a:ext cx="8543925" cy="2047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700"/>
              </a:lnSpc>
              <a:buNone/>
            </a:pPr>
            <a:r>
              <a:rPr lang="en-US" sz="5048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Новый год </a:t>
            </a:r>
            <a:r>
              <a:rPr lang="en-US" sz="96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2027</a:t>
            </a:r>
            <a:r>
              <a:rPr lang="en-US" sz="5048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, </a:t>
            </a:r>
            <a:endParaRPr lang="en-US" sz="5048" dirty="0"/>
          </a:p>
          <a:p>
            <a:pPr marL="0" indent="0" algn="l">
              <a:lnSpc>
                <a:spcPts val="5700"/>
              </a:lnSpc>
              <a:buNone/>
            </a:pPr>
            <a:r>
              <a:rPr lang="en-US" sz="5048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упакованный в капсулы!</a:t>
            </a:r>
            <a:endParaRPr lang="en-US" sz="5048" dirty="0"/>
          </a:p>
        </p:txBody>
      </p:sp>
      <p:sp>
        <p:nvSpPr>
          <p:cNvPr id="5" name="Text 1"/>
          <p:cNvSpPr/>
          <p:nvPr/>
        </p:nvSpPr>
        <p:spPr>
          <a:xfrm>
            <a:off x="2409825" y="2800350"/>
            <a:ext cx="5886450" cy="542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350"/>
              </a:lnSpc>
              <a:buNone/>
            </a:pPr>
            <a:r>
              <a:rPr lang="en-US" sz="3867" dirty="0">
                <a:solidFill>
                  <a:srgbClr val="F1E99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готовые решения от</a:t>
            </a:r>
            <a:endParaRPr lang="en-US" sz="3867" dirty="0"/>
          </a:p>
        </p:txBody>
      </p:sp>
      <p:sp>
        <p:nvSpPr>
          <p:cNvPr id="6" name="Text 2"/>
          <p:cNvSpPr/>
          <p:nvPr/>
        </p:nvSpPr>
        <p:spPr>
          <a:xfrm>
            <a:off x="4295775" y="9534525"/>
            <a:ext cx="44672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375"/>
              </a:lnSpc>
              <a:buNone/>
            </a:pPr>
            <a:r>
              <a:rPr lang="en-US" sz="2985" dirty="0">
                <a:solidFill>
                  <a:srgbClr val="2E2445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*новинки, уже в пути! </a:t>
            </a:r>
            <a:endParaRPr lang="en-US" sz="298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bce4e60fc85ef68d3c081a5500e227a_2c43dd73-d594-45e3-a23b-41fc52d46038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176377" y="0"/>
            <a:ext cx="9934575" cy="10287000"/>
          </a:xfrm>
          <a:prstGeom prst="rect">
            <a:avLst/>
          </a:prstGeom>
        </p:spPr>
      </p:pic>
      <p:pic>
        <p:nvPicPr>
          <p:cNvPr id="3" name="7aed3d0b93122a044ed815def4f4b1bd_02839497-ea31-445e-8ec1-b9019b2a7459.pngx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7aed3d0b93122a044ed815def4f4b1bd_02839497-ea31-445e-8ec1-b9019b2a7459.pngвыв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Rectangl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99505" y="1966912"/>
            <a:ext cx="6781800" cy="1314450"/>
          </a:xfrm>
          <a:prstGeom prst="rect">
            <a:avLst/>
          </a:prstGeom>
        </p:spPr>
      </p:pic>
      <p:pic>
        <p:nvPicPr>
          <p:cNvPr id="6" name="Vector 12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377385" y="1455669"/>
            <a:ext cx="622043" cy="681810"/>
          </a:xfrm>
          <a:prstGeom prst="rect">
            <a:avLst/>
          </a:prstGeom>
        </p:spPr>
      </p:pic>
      <p:pic>
        <p:nvPicPr>
          <p:cNvPr id="7" name="Vector 1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2807143" y="7686489"/>
            <a:ext cx="1526988" cy="297684"/>
          </a:xfrm>
          <a:prstGeom prst="rect">
            <a:avLst/>
          </a:prstGeom>
        </p:spPr>
      </p:pic>
      <p:pic>
        <p:nvPicPr>
          <p:cNvPr id="8" name="Group 2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2992051" y="1574648"/>
            <a:ext cx="1933575" cy="504825"/>
          </a:xfrm>
          <a:prstGeom prst="rect">
            <a:avLst/>
          </a:prstGeom>
        </p:spPr>
      </p:pic>
      <p:pic>
        <p:nvPicPr>
          <p:cNvPr id="9" name="Group 21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4313209" y="7786939"/>
            <a:ext cx="523875" cy="295275"/>
          </a:xfrm>
          <a:prstGeom prst="rect">
            <a:avLst/>
          </a:prstGeom>
        </p:spPr>
      </p:pic>
      <p:pic>
        <p:nvPicPr>
          <p:cNvPr id="10" name="Vector 11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332857" y="7002996"/>
            <a:ext cx="590896" cy="121741"/>
          </a:xfrm>
          <a:prstGeom prst="rect">
            <a:avLst/>
          </a:prstGeom>
        </p:spPr>
      </p:pic>
      <p:pic>
        <p:nvPicPr>
          <p:cNvPr id="11" name="Vector 14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016484" y="8366252"/>
            <a:ext cx="528025" cy="946240"/>
          </a:xfrm>
          <a:prstGeom prst="rect">
            <a:avLst/>
          </a:prstGeom>
        </p:spPr>
      </p:pic>
      <p:pic>
        <p:nvPicPr>
          <p:cNvPr id="12" name="Group 26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398920" y="7101474"/>
            <a:ext cx="1990725" cy="295275"/>
          </a:xfrm>
          <a:prstGeom prst="rect">
            <a:avLst/>
          </a:prstGeom>
        </p:spPr>
      </p:pic>
      <p:pic>
        <p:nvPicPr>
          <p:cNvPr id="13" name="Group 27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376016" y="9403612"/>
            <a:ext cx="1704975" cy="29527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356680" y="995363"/>
            <a:ext cx="65913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Снежная магия</a:t>
            </a:r>
            <a:endParaRPr lang="en-US" sz="6194" dirty="0"/>
          </a:p>
        </p:txBody>
      </p:sp>
      <p:sp>
        <p:nvSpPr>
          <p:cNvPr id="15" name="-"/>
          <p:cNvSpPr/>
          <p:nvPr/>
        </p:nvSpPr>
        <p:spPr>
          <a:xfrm>
            <a:off x="1568732" y="2289758"/>
            <a:ext cx="596833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Капсула-холст: любой логотип и любое пожелание зазвучат на ней идеально.</a:t>
            </a:r>
            <a:endParaRPr lang="en-US" sz="2143" dirty="0"/>
          </a:p>
        </p:txBody>
      </p:sp>
      <p:sp>
        <p:nvSpPr>
          <p:cNvPr id="16" name="STELLAR 247280130"/>
          <p:cNvSpPr/>
          <p:nvPr/>
        </p:nvSpPr>
        <p:spPr>
          <a:xfrm>
            <a:off x="12992221" y="661271"/>
            <a:ext cx="4237723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недатированный STELLAR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24728/01/30</a:t>
            </a:r>
            <a:endParaRPr lang="en-US" sz="1800" dirty="0"/>
          </a:p>
        </p:txBody>
      </p:sp>
      <p:sp>
        <p:nvSpPr>
          <p:cNvPr id="17" name="2  1 3281301"/>
          <p:cNvSpPr/>
          <p:nvPr/>
        </p:nvSpPr>
        <p:spPr>
          <a:xfrm>
            <a:off x="14332427" y="6890314"/>
            <a:ext cx="291374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+ карандаш вечный 2 в 1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32813/01</a:t>
            </a:r>
            <a:endParaRPr lang="en-US" sz="1800" dirty="0"/>
          </a:p>
        </p:txBody>
      </p:sp>
      <p:sp>
        <p:nvSpPr>
          <p:cNvPr id="18" name="- HOTTY-S  230 2551101"/>
          <p:cNvSpPr/>
          <p:nvPr/>
        </p:nvSpPr>
        <p:spPr>
          <a:xfrm>
            <a:off x="2133600" y="6207193"/>
            <a:ext cx="2195527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41145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Шарф-бафф HOTTY-S флис 230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1145B"/>
                </a:solidFill>
                <a:uFill>
                  <a:solidFill>
                    <a:srgbClr val="41145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25511.01</a:t>
            </a:r>
            <a:endParaRPr lang="en-US" sz="1800" dirty="0"/>
          </a:p>
        </p:txBody>
      </p:sp>
      <p:sp>
        <p:nvSpPr>
          <p:cNvPr id="19" name="FLICKER 2700201"/>
          <p:cNvSpPr/>
          <p:nvPr/>
        </p:nvSpPr>
        <p:spPr>
          <a:xfrm>
            <a:off x="6829425" y="8505081"/>
            <a:ext cx="2195527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41145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 новогодний FLICKER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1145B"/>
                </a:solidFill>
                <a:uFill>
                  <a:solidFill>
                    <a:srgbClr val="41145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27002/01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c09499f46b23c761a0903f631d44df7_4de989ba-b063-4892-90fc-2b1050bcc12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4c09499f46b23c761a0903f631d44df7_4de989ba-b063-4892-90ывывfc-2b1050bcc122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78442"/>
          </a:xfrm>
          <a:prstGeom prst="rect">
            <a:avLst/>
          </a:prstGeom>
        </p:spPr>
      </p:pic>
      <p:pic>
        <p:nvPicPr>
          <p:cNvPr id="4" name="4c09499f46b23c761a0903f631d44df7_4de989ba-b06ячя3-4892-90fc-2b1050bcc122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Rectangl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188898" y="5471238"/>
            <a:ext cx="6781800" cy="1314450"/>
          </a:xfrm>
          <a:prstGeom prst="rect">
            <a:avLst/>
          </a:prstGeom>
        </p:spPr>
      </p:pic>
      <p:pic>
        <p:nvPicPr>
          <p:cNvPr id="6" name="Vector 10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326155" y="1288433"/>
            <a:ext cx="719573" cy="773302"/>
          </a:xfrm>
          <a:prstGeom prst="rect">
            <a:avLst/>
          </a:prstGeom>
        </p:spPr>
      </p:pic>
      <p:pic>
        <p:nvPicPr>
          <p:cNvPr id="7" name="Vector 1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492127" y="8936534"/>
            <a:ext cx="1912671" cy="533167"/>
          </a:xfrm>
          <a:prstGeom prst="rect">
            <a:avLst/>
          </a:prstGeom>
        </p:spPr>
      </p:pic>
      <p:pic>
        <p:nvPicPr>
          <p:cNvPr id="8" name="Vector 12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269096" y="1894247"/>
            <a:ext cx="626780" cy="690376"/>
          </a:xfrm>
          <a:prstGeom prst="rect">
            <a:avLst/>
          </a:prstGeom>
        </p:spPr>
      </p:pic>
      <p:pic>
        <p:nvPicPr>
          <p:cNvPr id="9" name="Group 2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4038548" y="1388408"/>
            <a:ext cx="847725" cy="295275"/>
          </a:xfrm>
          <a:prstGeom prst="rect">
            <a:avLst/>
          </a:prstGeom>
        </p:spPr>
      </p:pic>
      <p:pic>
        <p:nvPicPr>
          <p:cNvPr id="10" name="Group 28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1398301" y="9561928"/>
            <a:ext cx="1990725" cy="295275"/>
          </a:xfrm>
          <a:prstGeom prst="rect">
            <a:avLst/>
          </a:prstGeom>
        </p:spPr>
      </p:pic>
      <p:pic>
        <p:nvPicPr>
          <p:cNvPr id="11" name="Group 27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887741" y="2005729"/>
            <a:ext cx="2562225" cy="866775"/>
          </a:xfrm>
          <a:prstGeom prst="rect">
            <a:avLst/>
          </a:prstGeom>
        </p:spPr>
      </p:pic>
      <p:pic>
        <p:nvPicPr>
          <p:cNvPr id="12" name="Vector 1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3641545" y="5740087"/>
            <a:ext cx="622044" cy="681810"/>
          </a:xfrm>
          <a:prstGeom prst="rect">
            <a:avLst/>
          </a:prstGeom>
        </p:spPr>
      </p:pic>
      <p:pic>
        <p:nvPicPr>
          <p:cNvPr id="13" name="Group 26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3143930" y="5840016"/>
            <a:ext cx="561975" cy="29527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1866048" y="3563327"/>
            <a:ext cx="5486400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Блеск новых </a:t>
            </a:r>
            <a:endParaRPr lang="en-US" sz="6194" dirty="0"/>
          </a:p>
        </p:txBody>
      </p:sp>
      <p:sp>
        <p:nvSpPr>
          <p:cNvPr id="15" name="Text 1"/>
          <p:cNvSpPr/>
          <p:nvPr/>
        </p:nvSpPr>
        <p:spPr>
          <a:xfrm>
            <a:off x="11866048" y="5670268"/>
            <a:ext cx="5812691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Сверкающий ежедневник для ярких мыслей и увлажнитель, который наполняет воздух волшебством.</a:t>
            </a:r>
            <a:endParaRPr lang="en-US" sz="2143" dirty="0"/>
          </a:p>
        </p:txBody>
      </p:sp>
      <p:sp>
        <p:nvSpPr>
          <p:cNvPr id="16" name="5600047"/>
          <p:cNvSpPr/>
          <p:nvPr/>
        </p:nvSpPr>
        <p:spPr>
          <a:xfrm>
            <a:off x="4038544" y="492193"/>
            <a:ext cx="324777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Украшение новогоднее СНЕЖИНКА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83838"/>
                </a:solidFill>
                <a:uFill>
                  <a:solidFill>
                    <a:srgbClr val="38383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56000/47</a:t>
            </a:r>
            <a:endParaRPr lang="en-US" sz="1800" dirty="0"/>
          </a:p>
        </p:txBody>
      </p:sp>
      <p:sp>
        <p:nvSpPr>
          <p:cNvPr id="17" name="LEVEL 380140301"/>
          <p:cNvSpPr/>
          <p:nvPr/>
        </p:nvSpPr>
        <p:spPr>
          <a:xfrm>
            <a:off x="11398300" y="8940664"/>
            <a:ext cx="44652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LEVEL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83838"/>
                </a:solidFill>
                <a:uFill>
                  <a:solidFill>
                    <a:srgbClr val="38383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38014/03/01</a:t>
            </a:r>
            <a:endParaRPr lang="en-US" sz="1800" dirty="0"/>
          </a:p>
        </p:txBody>
      </p:sp>
      <p:sp>
        <p:nvSpPr>
          <p:cNvPr id="18" name="Bliss  5   2460103"/>
          <p:cNvSpPr/>
          <p:nvPr/>
        </p:nvSpPr>
        <p:spPr>
          <a:xfrm>
            <a:off x="9887908" y="825280"/>
            <a:ext cx="28695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недатированный Bliss, формат А5, в линейку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83838"/>
                </a:solidFill>
                <a:uFill>
                  <a:solidFill>
                    <a:srgbClr val="38383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24601/03</a:t>
            </a:r>
            <a:endParaRPr lang="en-US" sz="1800" dirty="0"/>
          </a:p>
        </p:txBody>
      </p:sp>
      <p:sp>
        <p:nvSpPr>
          <p:cNvPr id="19" name="- POND   4100201"/>
          <p:cNvSpPr/>
          <p:nvPr/>
        </p:nvSpPr>
        <p:spPr>
          <a:xfrm>
            <a:off x="781050" y="4669129"/>
            <a:ext cx="28695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8383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Увлажнитель-ароматизатор POND ультразвуковой, белый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83838"/>
                </a:solidFill>
                <a:uFill>
                  <a:solidFill>
                    <a:srgbClr val="38383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41002/01</a:t>
            </a:r>
            <a:endParaRPr lang="en-US" sz="1800" dirty="0"/>
          </a:p>
        </p:txBody>
      </p:sp>
      <p:sp>
        <p:nvSpPr>
          <p:cNvPr id="20" name="default_name"/>
          <p:cNvSpPr/>
          <p:nvPr/>
        </p:nvSpPr>
        <p:spPr>
          <a:xfrm>
            <a:off x="13358180" y="4362450"/>
            <a:ext cx="21145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идей</a:t>
            </a:r>
            <a:endParaRPr lang="en-US" sz="6194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887e6259d09ecd885cdda01af447d2a_5de2dbaf-689c-4adb-9485-73b89d0b01a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b204d4d222382a726dac8de8d50b379c_c98083f6-9929-44eb-8cec-5f6ce325237c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197629"/>
          </a:xfrm>
          <a:prstGeom prst="rect">
            <a:avLst/>
          </a:prstGeom>
        </p:spPr>
      </p:pic>
      <p:pic>
        <p:nvPicPr>
          <p:cNvPr id="4" name="b204d4d222382a726dac8de8d50b379c_c98083f6-9929-44eb-8cec-5f6ce32ава5237c (1)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6572"/>
          </a:xfrm>
          <a:prstGeom prst="rect">
            <a:avLst/>
          </a:prstGeom>
        </p:spPr>
      </p:pic>
      <p:pic>
        <p:nvPicPr>
          <p:cNvPr id="5" name="b204d4d222382a726dac8de8d50b379c_c98083f6-9929-44eb-8cec-5f6ce32ава5237c (1).pngсчс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7209" cy="10283800"/>
          </a:xfrm>
          <a:prstGeom prst="rect">
            <a:avLst/>
          </a:prstGeom>
        </p:spPr>
      </p:pic>
      <p:pic>
        <p:nvPicPr>
          <p:cNvPr id="6" name="b204d4d222382a726dac8de8d50b379c_c98083f6-9929-44eb-8cec-5f6ce32ава52чячя37c (1)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3474" cy="10287000"/>
          </a:xfrm>
          <a:prstGeom prst="rect">
            <a:avLst/>
          </a:prstGeom>
        </p:spPr>
      </p:pic>
      <p:pic>
        <p:nvPicPr>
          <p:cNvPr id="7" name="b204d4d222382a726dac8de8d50b379c_c98083f6-9929-44eb-8cec-5f6вывce32ава5237c (1)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b204d4d222382a726dac8de8d50b379c_c98083f6-9929-44eb-8cec-5f6cчячяe32ава5237c (1)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Rectangle 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15578" y="5768318"/>
            <a:ext cx="6400800" cy="1552575"/>
          </a:xfrm>
          <a:prstGeom prst="rect">
            <a:avLst/>
          </a:prstGeom>
        </p:spPr>
      </p:pic>
      <p:pic>
        <p:nvPicPr>
          <p:cNvPr id="10" name="Vector 9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7480611" y="4181419"/>
            <a:ext cx="1084094" cy="484529"/>
          </a:xfrm>
          <a:prstGeom prst="rect">
            <a:avLst/>
          </a:prstGeom>
        </p:spPr>
      </p:pic>
      <p:pic>
        <p:nvPicPr>
          <p:cNvPr id="11" name="Vector 10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741538" y="1018059"/>
            <a:ext cx="859352" cy="1018263"/>
          </a:xfrm>
          <a:prstGeom prst="rect">
            <a:avLst/>
          </a:prstGeom>
        </p:spPr>
      </p:pic>
      <p:pic>
        <p:nvPicPr>
          <p:cNvPr id="12" name="Group 2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5554675" y="4302137"/>
            <a:ext cx="1933575" cy="219075"/>
          </a:xfrm>
          <a:prstGeom prst="rect">
            <a:avLst/>
          </a:prstGeom>
        </p:spPr>
      </p:pic>
      <p:pic>
        <p:nvPicPr>
          <p:cNvPr id="13" name="Group 25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815921" y="1137698"/>
            <a:ext cx="1933575" cy="847725"/>
          </a:xfrm>
          <a:prstGeom prst="rect">
            <a:avLst/>
          </a:prstGeom>
        </p:spPr>
      </p:pic>
      <p:pic>
        <p:nvPicPr>
          <p:cNvPr id="14" name="Group 2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6111076" y="8269002"/>
            <a:ext cx="1076325" cy="504833"/>
          </a:xfrm>
          <a:prstGeom prst="rect">
            <a:avLst/>
          </a:prstGeom>
        </p:spPr>
      </p:pic>
      <p:sp>
        <p:nvSpPr>
          <p:cNvPr id="15" name="Ellipse 15"/>
          <p:cNvSpPr/>
          <p:nvPr/>
        </p:nvSpPr>
        <p:spPr>
          <a:xfrm>
            <a:off x="17254913" y="8269002"/>
            <a:ext cx="219075" cy="219075"/>
          </a:xfrm>
          <a:prstGeom prst="ellipse">
            <a:avLst/>
          </a:prstGeom>
          <a:solidFill>
            <a:srgbClr val="D9D9D9"/>
          </a:solidFill>
          <a:ln/>
        </p:spPr>
      </p:sp>
      <p:pic>
        <p:nvPicPr>
          <p:cNvPr id="16" name="Vector 9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5082669" y="8184021"/>
            <a:ext cx="1035001" cy="429127"/>
          </a:xfrm>
          <a:prstGeom prst="rect">
            <a:avLst/>
          </a:prstGeom>
        </p:spPr>
      </p:pic>
      <p:pic>
        <p:nvPicPr>
          <p:cNvPr id="17" name="Group 2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4435394" y="9197169"/>
            <a:ext cx="2219325" cy="295275"/>
          </a:xfrm>
          <a:prstGeom prst="rect">
            <a:avLst/>
          </a:prstGeom>
        </p:spPr>
      </p:pic>
      <p:pic>
        <p:nvPicPr>
          <p:cNvPr id="18" name="Vector 1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6642822" y="9128894"/>
            <a:ext cx="1005535" cy="634175"/>
          </a:xfrm>
          <a:prstGeom prst="rect">
            <a:avLst/>
          </a:prstGeom>
        </p:spPr>
      </p:pic>
      <p:sp>
        <p:nvSpPr>
          <p:cNvPr id="19" name="default_name"/>
          <p:cNvSpPr/>
          <p:nvPr/>
        </p:nvSpPr>
        <p:spPr>
          <a:xfrm>
            <a:off x="581025" y="1157288"/>
            <a:ext cx="67056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Мандариновый</a:t>
            </a:r>
            <a:endParaRPr lang="en-US" sz="6194" dirty="0"/>
          </a:p>
        </p:txBody>
      </p:sp>
      <p:sp>
        <p:nvSpPr>
          <p:cNvPr id="20" name="Text 2"/>
          <p:cNvSpPr/>
          <p:nvPr/>
        </p:nvSpPr>
        <p:spPr>
          <a:xfrm>
            <a:off x="885825" y="6081713"/>
            <a:ext cx="53721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Оранжевые акценты среди серого</a:t>
            </a:r>
            <a:endParaRPr lang="en-US" sz="2143" dirty="0"/>
          </a:p>
          <a:p>
            <a:pPr marL="0" indent="0" algn="r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меланжа, как дольки мандарина</a:t>
            </a:r>
            <a:endParaRPr lang="en-US" sz="2143" dirty="0"/>
          </a:p>
          <a:p>
            <a:pPr marL="0" indent="0" algn="r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на зимнем столе.</a:t>
            </a:r>
            <a:endParaRPr lang="en-US" sz="2143" dirty="0"/>
          </a:p>
        </p:txBody>
      </p:sp>
      <p:sp>
        <p:nvSpPr>
          <p:cNvPr id="21" name="SOLAS     2474405"/>
          <p:cNvSpPr/>
          <p:nvPr/>
        </p:nvSpPr>
        <p:spPr>
          <a:xfrm>
            <a:off x="4381500" y="3128963"/>
            <a:ext cx="3105150" cy="1362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недатированный SOLAS с магнитом для ручки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24744/05</a:t>
            </a:r>
            <a:endParaRPr lang="en-US" sz="1800" dirty="0"/>
          </a:p>
        </p:txBody>
      </p:sp>
      <p:sp>
        <p:nvSpPr>
          <p:cNvPr id="22" name="SUMMER II 170 711342360"/>
          <p:cNvSpPr/>
          <p:nvPr/>
        </p:nvSpPr>
        <p:spPr>
          <a:xfrm>
            <a:off x="6877050" y="224117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Рубашка поло мужская SUMMER II 170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711342.360</a:t>
            </a:r>
            <a:endParaRPr lang="en-US" sz="1800" dirty="0"/>
          </a:p>
        </p:txBody>
      </p:sp>
      <p:sp>
        <p:nvSpPr>
          <p:cNvPr id="23" name="ANNA 2590030"/>
          <p:cNvSpPr/>
          <p:nvPr/>
        </p:nvSpPr>
        <p:spPr>
          <a:xfrm>
            <a:off x="16114685" y="7662956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ANNA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25900/30</a:t>
            </a:r>
            <a:endParaRPr lang="en-US" sz="1800" dirty="0"/>
          </a:p>
        </p:txBody>
      </p:sp>
      <p:sp>
        <p:nvSpPr>
          <p:cNvPr id="24" name="FACTOR 403920530"/>
          <p:cNvSpPr/>
          <p:nvPr/>
        </p:nvSpPr>
        <p:spPr>
          <a:xfrm>
            <a:off x="3781425" y="8333352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FACTOR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40392/05/30</a:t>
            </a:r>
            <a:endParaRPr lang="en-US" sz="1800" dirty="0"/>
          </a:p>
        </p:txBody>
      </p:sp>
      <p:sp>
        <p:nvSpPr>
          <p:cNvPr id="25" name="default_name"/>
          <p:cNvSpPr/>
          <p:nvPr/>
        </p:nvSpPr>
        <p:spPr>
          <a:xfrm>
            <a:off x="2857500" y="2033588"/>
            <a:ext cx="33337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акцент</a:t>
            </a:r>
            <a:endParaRPr lang="en-US" sz="6194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9fcb39-00ca-74b1-9392-37d716a3afb6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4247"/>
          </a:xfrm>
          <a:prstGeom prst="rect">
            <a:avLst/>
          </a:prstGeom>
        </p:spPr>
      </p:pic>
      <p:pic>
        <p:nvPicPr>
          <p:cNvPr id="3" name="86424450c35fa3a2e970352af8366012_cb1708e5-fcd3-46c7-ab3e-dd6b87edd845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4321"/>
          </a:xfrm>
          <a:prstGeom prst="rect">
            <a:avLst/>
          </a:prstGeom>
        </p:spPr>
      </p:pic>
      <p:pic>
        <p:nvPicPr>
          <p:cNvPr id="4" name="Rectangl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156780" y="3533775"/>
            <a:ext cx="7277100" cy="876300"/>
          </a:xfrm>
          <a:prstGeom prst="rect">
            <a:avLst/>
          </a:prstGeom>
        </p:spPr>
      </p:pic>
      <p:pic>
        <p:nvPicPr>
          <p:cNvPr id="5" name="Group 2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168240" y="6436537"/>
            <a:ext cx="219075" cy="219075"/>
          </a:xfrm>
          <a:prstGeom prst="rect">
            <a:avLst/>
          </a:prstGeom>
        </p:spPr>
      </p:pic>
      <p:pic>
        <p:nvPicPr>
          <p:cNvPr id="6" name="Vector 8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374313" y="6349138"/>
            <a:ext cx="791662" cy="1431727"/>
          </a:xfrm>
          <a:prstGeom prst="rect">
            <a:avLst/>
          </a:prstGeom>
        </p:spPr>
      </p:pic>
      <p:pic>
        <p:nvPicPr>
          <p:cNvPr id="7" name="Vector 9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018460" y="5849615"/>
            <a:ext cx="2464138" cy="1220893"/>
          </a:xfrm>
          <a:prstGeom prst="rect">
            <a:avLst/>
          </a:prstGeom>
        </p:spPr>
      </p:pic>
      <p:pic>
        <p:nvPicPr>
          <p:cNvPr id="8" name="Ellipse 10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0793850" y="5918485"/>
            <a:ext cx="295275" cy="295275"/>
          </a:xfrm>
          <a:prstGeom prst="rect">
            <a:avLst/>
          </a:prstGeom>
        </p:spPr>
      </p:pic>
      <p:sp>
        <p:nvSpPr>
          <p:cNvPr id="9" name="Text 0"/>
          <p:cNvSpPr/>
          <p:nvPr/>
        </p:nvSpPr>
        <p:spPr>
          <a:xfrm>
            <a:off x="1464805" y="2513261"/>
            <a:ext cx="802957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2314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Дом, где праздник</a:t>
            </a:r>
            <a:endParaRPr lang="en-US" sz="6194" dirty="0"/>
          </a:p>
        </p:txBody>
      </p:sp>
      <p:sp>
        <p:nvSpPr>
          <p:cNvPr id="10" name="Text 1"/>
          <p:cNvSpPr/>
          <p:nvPr/>
        </p:nvSpPr>
        <p:spPr>
          <a:xfrm>
            <a:off x="2575043" y="3819674"/>
            <a:ext cx="846827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2314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Новогодний стол начинается с деталей.</a:t>
            </a:r>
            <a:endParaRPr lang="en-US" sz="2143" dirty="0"/>
          </a:p>
        </p:txBody>
      </p:sp>
      <p:sp>
        <p:nvSpPr>
          <p:cNvPr id="11" name="BRIE 33602"/>
          <p:cNvSpPr/>
          <p:nvPr/>
        </p:nvSpPr>
        <p:spPr>
          <a:xfrm>
            <a:off x="3514725" y="5833821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Набор для сыра BRIE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33602</a:t>
            </a:r>
            <a:endParaRPr lang="en-US" sz="1800" dirty="0"/>
          </a:p>
        </p:txBody>
      </p:sp>
      <p:sp>
        <p:nvSpPr>
          <p:cNvPr id="12" name="Sweater 21901"/>
          <p:cNvSpPr/>
          <p:nvPr/>
        </p:nvSpPr>
        <p:spPr>
          <a:xfrm>
            <a:off x="8162925" y="5334093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"Sweater"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21901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8d6855990ec528e5f3c87a2064d9816_01aecaad-c82b-4de6-bc62-5ec41de03923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d52c375f0f064b27c5372ff8450986ac_572bb549-555e-4052-9e2d-a5f2ac7ff626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73973" y="619385"/>
            <a:ext cx="17135475" cy="9563100"/>
          </a:xfrm>
          <a:prstGeom prst="rect">
            <a:avLst/>
          </a:prstGeom>
        </p:spPr>
      </p:pic>
      <p:pic>
        <p:nvPicPr>
          <p:cNvPr id="4" name="ac2a831cd1f5424a60e2164ec66b175c_26601f02-9817-4328-b0e0-a624b93d84d0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Rectangl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18505" y="2781300"/>
            <a:ext cx="6562725" cy="1247775"/>
          </a:xfrm>
          <a:prstGeom prst="rect">
            <a:avLst/>
          </a:prstGeom>
        </p:spPr>
      </p:pic>
      <p:pic>
        <p:nvPicPr>
          <p:cNvPr id="6" name="Group 2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825350" y="9111369"/>
            <a:ext cx="1647825" cy="561975"/>
          </a:xfrm>
          <a:prstGeom prst="rect">
            <a:avLst/>
          </a:prstGeom>
        </p:spPr>
      </p:pic>
      <p:pic>
        <p:nvPicPr>
          <p:cNvPr id="7" name="Group 2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5394215" y="7950566"/>
            <a:ext cx="1076325" cy="295275"/>
          </a:xfrm>
          <a:prstGeom prst="rect">
            <a:avLst/>
          </a:prstGeom>
        </p:spPr>
      </p:pic>
      <p:pic>
        <p:nvPicPr>
          <p:cNvPr id="8" name="Group 2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2391091" y="9489784"/>
            <a:ext cx="295275" cy="295275"/>
          </a:xfrm>
          <a:prstGeom prst="rect">
            <a:avLst/>
          </a:prstGeom>
        </p:spPr>
      </p:pic>
      <p:pic>
        <p:nvPicPr>
          <p:cNvPr id="9" name="Group 2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5154513" y="2673660"/>
            <a:ext cx="1647825" cy="504833"/>
          </a:xfrm>
          <a:prstGeom prst="rect">
            <a:avLst/>
          </a:prstGeom>
        </p:spPr>
      </p:pic>
      <p:pic>
        <p:nvPicPr>
          <p:cNvPr id="10" name="Vector 8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8030044" y="7815969"/>
            <a:ext cx="804571" cy="1213135"/>
          </a:xfrm>
          <a:prstGeom prst="rect">
            <a:avLst/>
          </a:prstGeom>
        </p:spPr>
      </p:pic>
      <p:pic>
        <p:nvPicPr>
          <p:cNvPr id="11" name="Vector 9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4518288" y="2587600"/>
            <a:ext cx="648341" cy="985242"/>
          </a:xfrm>
          <a:prstGeom prst="rect">
            <a:avLst/>
          </a:prstGeom>
        </p:spPr>
      </p:pic>
      <p:pic>
        <p:nvPicPr>
          <p:cNvPr id="12" name="Vector 10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527489" y="7881640"/>
            <a:ext cx="942975" cy="8558"/>
          </a:xfrm>
          <a:prstGeom prst="rect">
            <a:avLst/>
          </a:prstGeom>
        </p:spPr>
      </p:pic>
      <p:pic>
        <p:nvPicPr>
          <p:cNvPr id="13" name="Vector 11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1451435" y="7719231"/>
            <a:ext cx="973423" cy="1712119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232855" y="771525"/>
            <a:ext cx="10841857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A021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Официальный повод </a:t>
            </a:r>
            <a:endParaRPr lang="en-US" sz="6194" dirty="0"/>
          </a:p>
        </p:txBody>
      </p:sp>
      <p:sp>
        <p:nvSpPr>
          <p:cNvPr id="15" name="Text 1"/>
          <p:cNvSpPr/>
          <p:nvPr/>
        </p:nvSpPr>
        <p:spPr>
          <a:xfrm>
            <a:off x="1328105" y="2971800"/>
            <a:ext cx="5534025" cy="904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4A021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Короткая формула декабрьского счастья, которой хочется пользоваться.</a:t>
            </a:r>
            <a:endParaRPr lang="en-US" sz="2143" dirty="0"/>
          </a:p>
        </p:txBody>
      </p:sp>
      <p:sp>
        <p:nvSpPr>
          <p:cNvPr id="16" name="LIBRA 220 52104170"/>
          <p:cNvSpPr/>
          <p:nvPr/>
        </p:nvSpPr>
        <p:spPr>
          <a:xfrm>
            <a:off x="8828959" y="8224391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Футболка унисекс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оверсайз LIBRA 220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A021B"/>
                </a:solidFill>
                <a:uFill>
                  <a:solidFill>
                    <a:srgbClr val="4A021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52104.170</a:t>
            </a:r>
            <a:endParaRPr lang="en-US" sz="1800" dirty="0"/>
          </a:p>
        </p:txBody>
      </p:sp>
      <p:sp>
        <p:nvSpPr>
          <p:cNvPr id="17" name="2080208"/>
          <p:cNvSpPr/>
          <p:nvPr/>
        </p:nvSpPr>
        <p:spPr>
          <a:xfrm>
            <a:off x="15397823" y="7085837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Ёлочное украшение ПРАЗДНИК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A021B"/>
                </a:solidFill>
                <a:uFill>
                  <a:solidFill>
                    <a:srgbClr val="4A021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20802/08</a:t>
            </a:r>
            <a:endParaRPr lang="en-US" sz="1800" dirty="0"/>
          </a:p>
        </p:txBody>
      </p:sp>
      <p:sp>
        <p:nvSpPr>
          <p:cNvPr id="18" name="NUGLEX 345192"/>
          <p:cNvSpPr/>
          <p:nvPr/>
        </p:nvSpPr>
        <p:spPr>
          <a:xfrm>
            <a:off x="12415503" y="8898936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NUGLEX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A021B"/>
                </a:solidFill>
                <a:uFill>
                  <a:solidFill>
                    <a:srgbClr val="4A021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345192</a:t>
            </a:r>
            <a:endParaRPr lang="en-US" sz="1800" dirty="0"/>
          </a:p>
        </p:txBody>
      </p:sp>
      <p:sp>
        <p:nvSpPr>
          <p:cNvPr id="19" name="COLOR 2030008"/>
          <p:cNvSpPr/>
          <p:nvPr/>
        </p:nvSpPr>
        <p:spPr>
          <a:xfrm>
            <a:off x="15158126" y="2071539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A02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Плед COLOR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4A021B"/>
                </a:solidFill>
                <a:uFill>
                  <a:solidFill>
                    <a:srgbClr val="4A021B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20300/08</a:t>
            </a:r>
            <a:endParaRPr lang="en-US" sz="1800" dirty="0"/>
          </a:p>
        </p:txBody>
      </p:sp>
      <p:sp>
        <p:nvSpPr>
          <p:cNvPr id="20" name="default_name"/>
          <p:cNvSpPr/>
          <p:nvPr/>
        </p:nvSpPr>
        <p:spPr>
          <a:xfrm>
            <a:off x="5688713" y="1605911"/>
            <a:ext cx="574357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A021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замедлиться</a:t>
            </a:r>
            <a:endParaRPr lang="en-US" sz="6194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fde5b406f13818e430d073a70e8edf4_9125bc14-0a28-462b-a9a4-4e44469e5ae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6fde5b406f13818e430d073a70e8edf4_9125bc14-0a28-462b-a9a4-4e444вывы69e5ae1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Rectangl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3349" y="541827"/>
            <a:ext cx="6124575" cy="1247775"/>
          </a:xfrm>
          <a:prstGeom prst="rect">
            <a:avLst/>
          </a:prstGeom>
        </p:spPr>
      </p:pic>
      <p:pic>
        <p:nvPicPr>
          <p:cNvPr id="5" name="Rectangle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167430" y="5147332"/>
            <a:ext cx="6496050" cy="1885950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827527" y="1288610"/>
            <a:ext cx="719357" cy="1031267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842119" y="4365427"/>
            <a:ext cx="719357" cy="1031267"/>
          </a:xfrm>
          <a:prstGeom prst="rect">
            <a:avLst/>
          </a:prstGeom>
        </p:spPr>
      </p:pic>
      <p:pic>
        <p:nvPicPr>
          <p:cNvPr id="8" name="Group 20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518414" y="1402649"/>
            <a:ext cx="2505075" cy="219075"/>
          </a:xfrm>
          <a:prstGeom prst="rect">
            <a:avLst/>
          </a:prstGeom>
        </p:spPr>
      </p:pic>
      <p:pic>
        <p:nvPicPr>
          <p:cNvPr id="9" name="Group 21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365514" y="4479466"/>
            <a:ext cx="2505075" cy="219075"/>
          </a:xfrm>
          <a:prstGeom prst="rect">
            <a:avLst/>
          </a:prstGeom>
        </p:spPr>
      </p:pic>
      <p:pic>
        <p:nvPicPr>
          <p:cNvPr id="10" name="Group 23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267946" y="8830121"/>
            <a:ext cx="1362075" cy="219075"/>
          </a:xfrm>
          <a:prstGeom prst="rect">
            <a:avLst/>
          </a:prstGeom>
        </p:spPr>
      </p:pic>
      <p:pic>
        <p:nvPicPr>
          <p:cNvPr id="11" name="Vector 8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2648579" y="8716082"/>
            <a:ext cx="685800" cy="8558"/>
          </a:xfrm>
          <a:prstGeom prst="rect">
            <a:avLst/>
          </a:prstGeom>
        </p:spPr>
      </p:pic>
      <p:pic>
        <p:nvPicPr>
          <p:cNvPr id="12" name="Vector 9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9800084" y="3193163"/>
            <a:ext cx="349245" cy="1063582"/>
          </a:xfrm>
          <a:prstGeom prst="rect">
            <a:avLst/>
          </a:prstGeom>
        </p:spPr>
      </p:pic>
      <p:pic>
        <p:nvPicPr>
          <p:cNvPr id="13" name="Group 26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0145437" y="3260508"/>
            <a:ext cx="790575" cy="295275"/>
          </a:xfrm>
          <a:prstGeom prst="rect">
            <a:avLst/>
          </a:prstGeom>
        </p:spPr>
      </p:pic>
      <p:sp>
        <p:nvSpPr>
          <p:cNvPr id="14" name="Text 0"/>
          <p:cNvSpPr/>
          <p:nvPr/>
        </p:nvSpPr>
        <p:spPr>
          <a:xfrm>
            <a:off x="11662730" y="5985532"/>
            <a:ext cx="5623303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запас тепла</a:t>
            </a:r>
            <a:endParaRPr lang="en-US" sz="6194" dirty="0"/>
          </a:p>
        </p:txBody>
      </p:sp>
      <p:sp>
        <p:nvSpPr>
          <p:cNvPr id="15" name="Text 1"/>
          <p:cNvSpPr/>
          <p:nvPr/>
        </p:nvSpPr>
        <p:spPr>
          <a:xfrm>
            <a:off x="1328105" y="746782"/>
            <a:ext cx="5605188" cy="117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Энергия в пауэрбанке, тепло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шарфе: капсула заряжает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на весь год вперёд.</a:t>
            </a:r>
            <a:endParaRPr lang="en-US" sz="2143" dirty="0"/>
          </a:p>
        </p:txBody>
      </p:sp>
      <p:sp>
        <p:nvSpPr>
          <p:cNvPr id="16" name="FUSION 2472512"/>
          <p:cNvSpPr/>
          <p:nvPr/>
        </p:nvSpPr>
        <p:spPr>
          <a:xfrm>
            <a:off x="9518414" y="492658"/>
            <a:ext cx="3461621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Ежедневник недатированный FUSION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24725/12</a:t>
            </a:r>
            <a:endParaRPr lang="en-US" sz="1800" dirty="0"/>
          </a:p>
        </p:txBody>
      </p:sp>
      <p:sp>
        <p:nvSpPr>
          <p:cNvPr id="17" name="2413028"/>
          <p:cNvSpPr/>
          <p:nvPr/>
        </p:nvSpPr>
        <p:spPr>
          <a:xfrm>
            <a:off x="1000125" y="3570443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Шарф вязаный НАСВЯЗИ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24130/28</a:t>
            </a:r>
            <a:endParaRPr lang="en-US" sz="1800" dirty="0"/>
          </a:p>
        </p:txBody>
      </p:sp>
      <p:sp>
        <p:nvSpPr>
          <p:cNvPr id="18" name="P20 3281128"/>
          <p:cNvSpPr/>
          <p:nvPr/>
        </p:nvSpPr>
        <p:spPr>
          <a:xfrm>
            <a:off x="13267944" y="8196783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Вечный карандаш P20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32811/28</a:t>
            </a:r>
            <a:endParaRPr lang="en-US" sz="1800" dirty="0"/>
          </a:p>
        </p:txBody>
      </p:sp>
      <p:sp>
        <p:nvSpPr>
          <p:cNvPr id="19" name="Al 4 4000  3716949"/>
          <p:cNvSpPr/>
          <p:nvPr/>
        </p:nvSpPr>
        <p:spPr>
          <a:xfrm>
            <a:off x="10141576" y="2395258"/>
            <a:ext cx="361512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Универсальный аккумулятор Al 4 (4000 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37169/49</a:t>
            </a:r>
            <a:endParaRPr lang="en-US" sz="1800" dirty="0"/>
          </a:p>
        </p:txBody>
      </p:sp>
      <p:sp>
        <p:nvSpPr>
          <p:cNvPr id="20" name="default_name"/>
          <p:cNvSpPr/>
          <p:nvPr/>
        </p:nvSpPr>
        <p:spPr>
          <a:xfrm>
            <a:off x="12596180" y="5290207"/>
            <a:ext cx="38862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Золотой </a:t>
            </a:r>
            <a:endParaRPr lang="en-US" sz="6194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455cc08f606ac6c3aeec34a663a1686_58529b70-154c-47d9-87ea-1315d8863693 (1)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226844" y="0"/>
            <a:ext cx="9829800" cy="10287000"/>
          </a:xfrm>
          <a:prstGeom prst="rect">
            <a:avLst/>
          </a:prstGeom>
        </p:spPr>
      </p:pic>
      <p:pic>
        <p:nvPicPr>
          <p:cNvPr id="3" name="019fc7f1-015e-7944-b03a-bd914b8f2fa2.pngчячя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019fc7f1-015e-7944-b03a-bd914b8вывывf2fa2.pngчячя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019fc7f1-015e-7944-b03a-bсчсd914b8f2fa2.pngчячя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Rectangle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575755" y="3171825"/>
            <a:ext cx="5000625" cy="1247775"/>
          </a:xfrm>
          <a:prstGeom prst="rect">
            <a:avLst/>
          </a:prstGeom>
        </p:spPr>
      </p:pic>
      <p:pic>
        <p:nvPicPr>
          <p:cNvPr id="7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959110" y="2241686"/>
            <a:ext cx="719357" cy="1031267"/>
          </a:xfrm>
          <a:prstGeom prst="rect">
            <a:avLst/>
          </a:prstGeom>
        </p:spPr>
      </p:pic>
      <p:pic>
        <p:nvPicPr>
          <p:cNvPr id="8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2441662" y="4608984"/>
            <a:ext cx="570808" cy="789924"/>
          </a:xfrm>
          <a:prstGeom prst="rect">
            <a:avLst/>
          </a:prstGeom>
        </p:spPr>
      </p:pic>
      <p:pic>
        <p:nvPicPr>
          <p:cNvPr id="9" name="Vector 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164438" y="7550516"/>
            <a:ext cx="479164" cy="541102"/>
          </a:xfrm>
          <a:prstGeom prst="rect">
            <a:avLst/>
          </a:prstGeom>
        </p:spPr>
      </p:pic>
      <p:pic>
        <p:nvPicPr>
          <p:cNvPr id="10" name="Vector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215617" y="8385572"/>
            <a:ext cx="664401" cy="491658"/>
          </a:xfrm>
          <a:prstGeom prst="rect">
            <a:avLst/>
          </a:prstGeom>
        </p:spPr>
      </p:pic>
      <p:pic>
        <p:nvPicPr>
          <p:cNvPr id="11" name="Group 20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1649998" y="2355726"/>
            <a:ext cx="790575" cy="219075"/>
          </a:xfrm>
          <a:prstGeom prst="rect">
            <a:avLst/>
          </a:prstGeom>
        </p:spPr>
      </p:pic>
      <p:pic>
        <p:nvPicPr>
          <p:cNvPr id="12" name="Group 21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2989715" y="4723098"/>
            <a:ext cx="1647825" cy="504825"/>
          </a:xfrm>
          <a:prstGeom prst="rect">
            <a:avLst/>
          </a:prstGeom>
        </p:spPr>
      </p:pic>
      <p:pic>
        <p:nvPicPr>
          <p:cNvPr id="13" name="Group 22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3626791" y="7665039"/>
            <a:ext cx="1647825" cy="219075"/>
          </a:xfrm>
          <a:prstGeom prst="rect">
            <a:avLst/>
          </a:prstGeom>
        </p:spPr>
      </p:pic>
      <p:pic>
        <p:nvPicPr>
          <p:cNvPr id="14" name="Group 23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6289007" y="8973108"/>
            <a:ext cx="1933575" cy="219075"/>
          </a:xfrm>
          <a:prstGeom prst="rect">
            <a:avLst/>
          </a:prstGeom>
        </p:spPr>
      </p:pic>
      <p:sp>
        <p:nvSpPr>
          <p:cNvPr id="15" name="default_name"/>
          <p:cNvSpPr/>
          <p:nvPr/>
        </p:nvSpPr>
        <p:spPr>
          <a:xfrm>
            <a:off x="747080" y="1085850"/>
            <a:ext cx="59025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Экспедиция  </a:t>
            </a:r>
            <a:endParaRPr lang="en-US" sz="6194" dirty="0"/>
          </a:p>
        </p:txBody>
      </p:sp>
      <p:sp>
        <p:nvSpPr>
          <p:cNvPr id="16" name="Text 1"/>
          <p:cNvSpPr/>
          <p:nvPr/>
        </p:nvSpPr>
        <p:spPr>
          <a:xfrm>
            <a:off x="2080580" y="3464049"/>
            <a:ext cx="4429125" cy="9239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путь за чудом: всё необходимое уже в рюкзаке.</a:t>
            </a:r>
            <a:endParaRPr lang="en-US" sz="2143" dirty="0"/>
          </a:p>
        </p:txBody>
      </p:sp>
      <p:sp>
        <p:nvSpPr>
          <p:cNvPr id="17" name="SHINE 19901326"/>
          <p:cNvSpPr/>
          <p:nvPr/>
        </p:nvSpPr>
        <p:spPr>
          <a:xfrm>
            <a:off x="11649996" y="1723448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SHINE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199013/26</a:t>
            </a:r>
            <a:endParaRPr lang="en-US" sz="1800" dirty="0"/>
          </a:p>
        </p:txBody>
      </p:sp>
      <p:sp>
        <p:nvSpPr>
          <p:cNvPr id="18" name="- RILY 2124207"/>
          <p:cNvSpPr/>
          <p:nvPr/>
        </p:nvSpPr>
        <p:spPr>
          <a:xfrm>
            <a:off x="12989719" y="4092271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Бизнес-блокнот RILY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21242/07</a:t>
            </a:r>
            <a:endParaRPr lang="en-US" sz="1800" dirty="0"/>
          </a:p>
        </p:txBody>
      </p:sp>
      <p:sp>
        <p:nvSpPr>
          <p:cNvPr id="19" name="DOT 2950631"/>
          <p:cNvSpPr/>
          <p:nvPr/>
        </p:nvSpPr>
        <p:spPr>
          <a:xfrm>
            <a:off x="13626796" y="7032613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DOT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29506/31</a:t>
            </a:r>
            <a:endParaRPr lang="en-US" sz="1800" dirty="0"/>
          </a:p>
        </p:txBody>
      </p:sp>
      <p:sp>
        <p:nvSpPr>
          <p:cNvPr id="20" name="STRIPE 4000522"/>
          <p:cNvSpPr/>
          <p:nvPr/>
        </p:nvSpPr>
        <p:spPr>
          <a:xfrm>
            <a:off x="4800600" y="8335454"/>
            <a:ext cx="3420217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50607E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Термос вакуумный STRIPE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50607E"/>
                </a:solidFill>
                <a:uFill>
                  <a:solidFill>
                    <a:srgbClr val="50607E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40005/22</a:t>
            </a:r>
            <a:endParaRPr lang="en-US" sz="1800" dirty="0"/>
          </a:p>
        </p:txBody>
      </p:sp>
      <p:sp>
        <p:nvSpPr>
          <p:cNvPr id="21" name="Text 6"/>
          <p:cNvSpPr/>
          <p:nvPr/>
        </p:nvSpPr>
        <p:spPr>
          <a:xfrm>
            <a:off x="1575755" y="1943100"/>
            <a:ext cx="530542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«Новый год» </a:t>
            </a:r>
            <a:endParaRPr lang="en-US" sz="6194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e5081c1d28158167c4dddc3f47cd625_5f836b52-77a3-4fb7-9cc2-da5c577820aa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470980" y="3779546"/>
            <a:ext cx="6515100" cy="2085975"/>
          </a:xfrm>
          <a:prstGeom prst="rect">
            <a:avLst/>
          </a:prstGeom>
        </p:spPr>
      </p:pic>
      <p:pic>
        <p:nvPicPr>
          <p:cNvPr id="4" name="Vector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3735715" y="1941947"/>
            <a:ext cx="719357" cy="1031267"/>
          </a:xfrm>
          <a:prstGeom prst="rect">
            <a:avLst/>
          </a:prstGeom>
        </p:spPr>
      </p:pic>
      <p:pic>
        <p:nvPicPr>
          <p:cNvPr id="5" name="Vector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5287834" y="8777827"/>
            <a:ext cx="588416" cy="803835"/>
          </a:xfrm>
          <a:prstGeom prst="rect">
            <a:avLst/>
          </a:prstGeom>
        </p:spPr>
      </p:pic>
      <p:pic>
        <p:nvPicPr>
          <p:cNvPr id="6" name="Vector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904730" y="7207951"/>
            <a:ext cx="845146" cy="838574"/>
          </a:xfrm>
          <a:prstGeom prst="rect">
            <a:avLst/>
          </a:prstGeom>
        </p:spPr>
      </p:pic>
      <p:pic>
        <p:nvPicPr>
          <p:cNvPr id="7" name="Group 6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5850521" y="9658592"/>
            <a:ext cx="523875" cy="295275"/>
          </a:xfrm>
          <a:prstGeom prst="rect">
            <a:avLst/>
          </a:prstGeom>
        </p:spPr>
      </p:pic>
      <p:pic>
        <p:nvPicPr>
          <p:cNvPr id="8" name="Group 5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264428" y="8138313"/>
            <a:ext cx="1647825" cy="561975"/>
          </a:xfrm>
          <a:prstGeom prst="rect">
            <a:avLst/>
          </a:prstGeom>
        </p:spPr>
      </p:pic>
      <p:pic>
        <p:nvPicPr>
          <p:cNvPr id="9" name="Group 20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4426609" y="2055986"/>
            <a:ext cx="1933575" cy="1076325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2126493" y="2586428"/>
            <a:ext cx="7331831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любую погоду</a:t>
            </a:r>
            <a:endParaRPr lang="en-US" sz="6194" dirty="0"/>
          </a:p>
        </p:txBody>
      </p:sp>
      <p:sp>
        <p:nvSpPr>
          <p:cNvPr id="11" name="Text 1"/>
          <p:cNvSpPr/>
          <p:nvPr/>
        </p:nvSpPr>
        <p:spPr>
          <a:xfrm>
            <a:off x="2149952" y="4143505"/>
            <a:ext cx="5366846" cy="23601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Ветровка не пропускает ветер, бейсболка не пропускает плохую погоду, наушники — лишний шум: остаёшься ты и любимый плейлист.</a:t>
            </a:r>
            <a:endParaRPr lang="en-US" sz="2143" dirty="0"/>
          </a:p>
        </p:txBody>
      </p:sp>
      <p:sp>
        <p:nvSpPr>
          <p:cNvPr id="12" name="LIBERTY SANDWICH-S 270 25435-S171"/>
          <p:cNvSpPr/>
          <p:nvPr/>
        </p:nvSpPr>
        <p:spPr>
          <a:xfrm>
            <a:off x="14426609" y="1148209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LIBERTY SANDWICH-S 270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25435-S.171</a:t>
            </a:r>
            <a:endParaRPr lang="en-US" sz="1800" dirty="0"/>
          </a:p>
        </p:txBody>
      </p:sp>
      <p:sp>
        <p:nvSpPr>
          <p:cNvPr id="13" name="LAUD 3930101"/>
          <p:cNvSpPr/>
          <p:nvPr/>
        </p:nvSpPr>
        <p:spPr>
          <a:xfrm>
            <a:off x="15869571" y="9042406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Наушники LAUD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39301/01</a:t>
            </a:r>
            <a:endParaRPr lang="en-US" sz="1800" dirty="0"/>
          </a:p>
        </p:txBody>
      </p:sp>
      <p:sp>
        <p:nvSpPr>
          <p:cNvPr id="14" name="COLIN 52103264"/>
          <p:cNvSpPr/>
          <p:nvPr/>
        </p:nvSpPr>
        <p:spPr>
          <a:xfrm>
            <a:off x="4038600" y="7224601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Ветровка унисекс COLIN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52103.264</a:t>
            </a:r>
            <a:endParaRPr lang="en-US" sz="1800" dirty="0"/>
          </a:p>
        </p:txBody>
      </p:sp>
      <p:sp>
        <p:nvSpPr>
          <p:cNvPr id="15" name="Text 5"/>
          <p:cNvSpPr/>
          <p:nvPr/>
        </p:nvSpPr>
        <p:spPr>
          <a:xfrm>
            <a:off x="651830" y="1798346"/>
            <a:ext cx="488632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Своя волна</a:t>
            </a:r>
            <a:endParaRPr lang="en-US" sz="6194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6fe3dae3eef9fc41bda513e3c95c18e_4b153c72-ffca-4a9e-82c5-8e59b2126664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00696" y="861529"/>
            <a:ext cx="16059150" cy="8963025"/>
          </a:xfrm>
          <a:prstGeom prst="rect">
            <a:avLst/>
          </a:prstGeom>
        </p:spPr>
      </p:pic>
      <p:pic>
        <p:nvPicPr>
          <p:cNvPr id="3" name="Frame 19.pngчяч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Frame 19.pnыфыgчяч 1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Frame 19.pвывыngчяч 1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Rectangle 3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78730" y="7772363"/>
            <a:ext cx="6724650" cy="1990725"/>
          </a:xfrm>
          <a:prstGeom prst="rect">
            <a:avLst/>
          </a:prstGeom>
        </p:spPr>
      </p:pic>
      <p:pic>
        <p:nvPicPr>
          <p:cNvPr id="7" name="Vector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940646" y="2973623"/>
            <a:ext cx="734496" cy="696497"/>
          </a:xfrm>
          <a:prstGeom prst="rect">
            <a:avLst/>
          </a:prstGeom>
        </p:spPr>
      </p:pic>
      <p:pic>
        <p:nvPicPr>
          <p:cNvPr id="8" name="Group 20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336569" y="3084444"/>
            <a:ext cx="1647825" cy="219075"/>
          </a:xfrm>
          <a:prstGeom prst="rect">
            <a:avLst/>
          </a:prstGeom>
        </p:spPr>
      </p:pic>
      <p:pic>
        <p:nvPicPr>
          <p:cNvPr id="9" name="Vector 2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938638" y="1331435"/>
            <a:ext cx="719357" cy="1031267"/>
          </a:xfrm>
          <a:prstGeom prst="rect">
            <a:avLst/>
          </a:prstGeom>
        </p:spPr>
      </p:pic>
      <p:pic>
        <p:nvPicPr>
          <p:cNvPr id="10" name="Vector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3128964" y="8059936"/>
            <a:ext cx="896785" cy="659023"/>
          </a:xfrm>
          <a:prstGeom prst="rect">
            <a:avLst/>
          </a:prstGeom>
        </p:spPr>
      </p:pic>
      <p:pic>
        <p:nvPicPr>
          <p:cNvPr id="11" name="Vector 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4182254" y="5091243"/>
            <a:ext cx="887304" cy="658795"/>
          </a:xfrm>
          <a:prstGeom prst="rect">
            <a:avLst/>
          </a:prstGeom>
        </p:spPr>
      </p:pic>
      <p:pic>
        <p:nvPicPr>
          <p:cNvPr id="12" name="Group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0629527" y="1445475"/>
            <a:ext cx="1647825" cy="561975"/>
          </a:xfrm>
          <a:prstGeom prst="rect">
            <a:avLst/>
          </a:prstGeom>
        </p:spPr>
      </p:pic>
      <p:pic>
        <p:nvPicPr>
          <p:cNvPr id="13" name="Group 21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4018801" y="8790310"/>
            <a:ext cx="1133475" cy="295275"/>
          </a:xfrm>
          <a:prstGeom prst="rect">
            <a:avLst/>
          </a:prstGeom>
        </p:spPr>
      </p:pic>
      <p:pic>
        <p:nvPicPr>
          <p:cNvPr id="14" name="Group 10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064064" y="5820612"/>
            <a:ext cx="1419225" cy="295275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13140811" y="1731225"/>
            <a:ext cx="4943475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Всё своё — </a:t>
            </a:r>
            <a:endParaRPr lang="en-US" sz="6194" dirty="0"/>
          </a:p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 собой</a:t>
            </a:r>
            <a:endParaRPr lang="en-US" sz="6194" dirty="0"/>
          </a:p>
        </p:txBody>
      </p:sp>
      <p:sp>
        <p:nvSpPr>
          <p:cNvPr id="16" name="Text 1"/>
          <p:cNvSpPr/>
          <p:nvPr/>
        </p:nvSpPr>
        <p:spPr>
          <a:xfrm>
            <a:off x="802044" y="7984908"/>
            <a:ext cx="6236047" cy="1782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Брелок домик — напоминание, что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тебя ждут и любят, аккумулятор — чтобы тепло не заканчивалось на полпути, ветровка и бейсболка —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1D3A5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чтобы погода не мешала радоваться.</a:t>
            </a:r>
            <a:endParaRPr lang="en-US" sz="2143" dirty="0"/>
          </a:p>
        </p:txBody>
      </p:sp>
      <p:sp>
        <p:nvSpPr>
          <p:cNvPr id="17" name="PILOT PIPING SANDWICH-S 25419-S24"/>
          <p:cNvSpPr/>
          <p:nvPr/>
        </p:nvSpPr>
        <p:spPr>
          <a:xfrm>
            <a:off x="1381125" y="2136316"/>
            <a:ext cx="260274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PILOT PIPING SANDWICH-S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25419-S.24</a:t>
            </a:r>
            <a:endParaRPr lang="en-US" sz="1800" dirty="0"/>
          </a:p>
        </p:txBody>
      </p:sp>
      <p:sp>
        <p:nvSpPr>
          <p:cNvPr id="18" name="SURF 732000241"/>
          <p:cNvSpPr/>
          <p:nvPr/>
        </p:nvSpPr>
        <p:spPr>
          <a:xfrm>
            <a:off x="10629528" y="537232"/>
            <a:ext cx="4053446" cy="1095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Ветровка водоотталкивающая унисекс SURF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732000.241</a:t>
            </a:r>
            <a:endParaRPr lang="en-US" sz="1800" dirty="0"/>
          </a:p>
        </p:txBody>
      </p:sp>
      <p:sp>
        <p:nvSpPr>
          <p:cNvPr id="19" name="Wave 10 10000  3717225"/>
          <p:cNvSpPr/>
          <p:nvPr/>
        </p:nvSpPr>
        <p:spPr>
          <a:xfrm>
            <a:off x="14018800" y="7895183"/>
            <a:ext cx="369811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Универсальный аккумулятор Wave 10 (10000 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37172/25</a:t>
            </a:r>
            <a:endParaRPr lang="en-US" sz="1800" dirty="0"/>
          </a:p>
        </p:txBody>
      </p:sp>
      <p:sp>
        <p:nvSpPr>
          <p:cNvPr id="20" name="TONER HAUS 5013424"/>
          <p:cNvSpPr/>
          <p:nvPr/>
        </p:nvSpPr>
        <p:spPr>
          <a:xfrm>
            <a:off x="15064067" y="4921448"/>
            <a:ext cx="169346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1D3A5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Брелок TONER HAUS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1D3A5C"/>
                </a:solidFill>
                <a:uFill>
                  <a:solidFill>
                    <a:srgbClr val="1D3A5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50134/24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c19b4240414f35bdc385704e0410d84_49329c8b-1d9c-4c47-945d-a5df6c6f764c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719630" y="2707816"/>
            <a:ext cx="5743575" cy="1247775"/>
          </a:xfrm>
          <a:prstGeom prst="rect">
            <a:avLst/>
          </a:prstGeom>
        </p:spPr>
      </p:pic>
      <p:pic>
        <p:nvPicPr>
          <p:cNvPr id="4" name="Vector 4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908034" y="3639183"/>
            <a:ext cx="871192" cy="912968"/>
          </a:xfrm>
          <a:prstGeom prst="rect">
            <a:avLst/>
          </a:prstGeom>
        </p:spPr>
      </p:pic>
      <p:pic>
        <p:nvPicPr>
          <p:cNvPr id="5" name="Group 20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824795" y="3749799"/>
            <a:ext cx="1647825" cy="219075"/>
          </a:xfrm>
          <a:prstGeom prst="rect">
            <a:avLst/>
          </a:prstGeom>
        </p:spPr>
      </p:pic>
      <p:pic>
        <p:nvPicPr>
          <p:cNvPr id="6" name="Group 26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337448" y="9002837"/>
            <a:ext cx="809625" cy="295275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4735077" y="8169715"/>
            <a:ext cx="628424" cy="858491"/>
          </a:xfrm>
          <a:prstGeom prst="rect">
            <a:avLst/>
          </a:prstGeom>
        </p:spPr>
      </p:pic>
      <p:sp>
        <p:nvSpPr>
          <p:cNvPr id="8" name="Ellipse 4"/>
          <p:cNvSpPr/>
          <p:nvPr/>
        </p:nvSpPr>
        <p:spPr>
          <a:xfrm rot="10800000">
            <a:off x="11221658" y="6799659"/>
            <a:ext cx="219075" cy="219075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9" name="Vector 7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0553670" y="6682122"/>
            <a:ext cx="674082" cy="644333"/>
          </a:xfrm>
          <a:prstGeom prst="rect">
            <a:avLst/>
          </a:prstGeom>
        </p:spPr>
      </p:pic>
      <p:sp>
        <p:nvSpPr>
          <p:cNvPr id="10" name="Text 1"/>
          <p:cNvSpPr/>
          <p:nvPr/>
        </p:nvSpPr>
        <p:spPr>
          <a:xfrm>
            <a:off x="1935482" y="664629"/>
            <a:ext cx="7639050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000000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Саундтрек </a:t>
            </a:r>
            <a:endParaRPr lang="en-US" sz="6194" dirty="0"/>
          </a:p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000000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      к твоему кофе</a:t>
            </a:r>
            <a:endParaRPr lang="en-US" sz="6194" dirty="0"/>
          </a:p>
        </p:txBody>
      </p:sp>
      <p:sp>
        <p:nvSpPr>
          <p:cNvPr id="11" name="Text 2"/>
          <p:cNvSpPr/>
          <p:nvPr/>
        </p:nvSpPr>
        <p:spPr>
          <a:xfrm>
            <a:off x="10328256" y="3016262"/>
            <a:ext cx="5058252" cy="939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000000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Звук, вкус и тепло сплелись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000000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одном декабрьском ритуале.</a:t>
            </a:r>
            <a:endParaRPr lang="en-US" sz="2143" dirty="0"/>
          </a:p>
        </p:txBody>
      </p:sp>
      <p:sp>
        <p:nvSpPr>
          <p:cNvPr id="12" name="Belt 240801"/>
          <p:cNvSpPr/>
          <p:nvPr/>
        </p:nvSpPr>
        <p:spPr>
          <a:xfrm>
            <a:off x="1914525" y="3122395"/>
            <a:ext cx="2048468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Плед "Belt"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2408/01</a:t>
            </a:r>
            <a:endParaRPr lang="en-US" sz="1800" dirty="0"/>
          </a:p>
        </p:txBody>
      </p:sp>
      <p:sp>
        <p:nvSpPr>
          <p:cNvPr id="13" name="mini Bluetooth- Sound Burger Coffee 2653247"/>
          <p:cNvSpPr/>
          <p:nvPr/>
        </p:nvSpPr>
        <p:spPr>
          <a:xfrm>
            <a:off x="15356495" y="7835466"/>
            <a:ext cx="263842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Портативная mini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Bluetooth-колонка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Sound Burger "Coffee"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26532/47</a:t>
            </a:r>
            <a:endParaRPr lang="en-US" sz="1800" dirty="0"/>
          </a:p>
        </p:txBody>
      </p:sp>
      <p:sp>
        <p:nvSpPr>
          <p:cNvPr id="14" name="13610"/>
          <p:cNvSpPr/>
          <p:nvPr/>
        </p:nvSpPr>
        <p:spPr>
          <a:xfrm>
            <a:off x="11221659" y="6163568"/>
            <a:ext cx="29432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Чайная пара "Классика"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13610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c95beb0d5faadc3c1f7c2620f4a6925_0dffc708-0025-488d-83f6-da3d4e69e670.pngава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Rectangle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810750" y="6924675"/>
            <a:ext cx="6705600" cy="1257300"/>
          </a:xfrm>
          <a:prstGeom prst="rect">
            <a:avLst/>
          </a:prstGeom>
        </p:spPr>
      </p:pic>
      <p:pic>
        <p:nvPicPr>
          <p:cNvPr id="4" name="Ellipse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068338" y="8750322"/>
            <a:ext cx="295275" cy="295275"/>
          </a:xfrm>
          <a:prstGeom prst="rect">
            <a:avLst/>
          </a:prstGeom>
        </p:spPr>
      </p:pic>
      <p:pic>
        <p:nvPicPr>
          <p:cNvPr id="5" name="Group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805063" y="1469720"/>
            <a:ext cx="504825" cy="21907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4615138" y="1872710"/>
            <a:ext cx="719357" cy="1031260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3299645" y="7956454"/>
            <a:ext cx="933383" cy="1004954"/>
          </a:xfrm>
          <a:prstGeom prst="rect">
            <a:avLst/>
          </a:prstGeom>
        </p:spPr>
      </p:pic>
      <p:pic>
        <p:nvPicPr>
          <p:cNvPr id="8" name="Vector 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1218868" y="1358333"/>
            <a:ext cx="603134" cy="414797"/>
          </a:xfrm>
          <a:prstGeom prst="rect">
            <a:avLst/>
          </a:prstGeom>
        </p:spPr>
      </p:pic>
      <p:pic>
        <p:nvPicPr>
          <p:cNvPr id="9" name="Group 4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5286976" y="1967689"/>
            <a:ext cx="1095375" cy="542925"/>
          </a:xfrm>
          <a:prstGeom prst="rect">
            <a:avLst/>
          </a:prstGeom>
        </p:spPr>
      </p:pic>
      <p:sp>
        <p:nvSpPr>
          <p:cNvPr id="10" name="Text 0"/>
          <p:cNvSpPr/>
          <p:nvPr/>
        </p:nvSpPr>
        <p:spPr>
          <a:xfrm>
            <a:off x="1457325" y="666750"/>
            <a:ext cx="53911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Твой зимний </a:t>
            </a:r>
            <a:endParaRPr lang="en-US" sz="6194" dirty="0"/>
          </a:p>
        </p:txBody>
      </p:sp>
      <p:sp>
        <p:nvSpPr>
          <p:cNvPr id="11" name="Text 1"/>
          <p:cNvSpPr/>
          <p:nvPr/>
        </p:nvSpPr>
        <p:spPr>
          <a:xfrm>
            <a:off x="10391775" y="7248525"/>
            <a:ext cx="55626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2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Нарядить ёлку, закутаться в шарф, </a:t>
            </a:r>
            <a:endParaRPr lang="en-US" sz="2142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2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налить любимый напиток в кружку.</a:t>
            </a:r>
            <a:endParaRPr lang="en-US" sz="2142" dirty="0"/>
          </a:p>
        </p:txBody>
      </p:sp>
      <p:sp>
        <p:nvSpPr>
          <p:cNvPr id="12" name="Text 2"/>
          <p:cNvSpPr/>
          <p:nvPr/>
        </p:nvSpPr>
        <p:spPr>
          <a:xfrm>
            <a:off x="11363325" y="8398513"/>
            <a:ext cx="1081179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2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Капсула собирает идеальный </a:t>
            </a:r>
            <a:endParaRPr lang="en-US" sz="2142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2" dirty="0">
                <a:solidFill>
                  <a:srgbClr val="272E88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декабрьский вечер.</a:t>
            </a:r>
            <a:endParaRPr lang="en-US" sz="2142" dirty="0"/>
          </a:p>
        </p:txBody>
      </p:sp>
      <p:sp>
        <p:nvSpPr>
          <p:cNvPr id="13" name="2351801"/>
          <p:cNvSpPr/>
          <p:nvPr/>
        </p:nvSpPr>
        <p:spPr>
          <a:xfrm>
            <a:off x="533400" y="7860841"/>
            <a:ext cx="277532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Кружка для сублимации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23518/01</a:t>
            </a:r>
            <a:endParaRPr lang="en-US" sz="1800" dirty="0"/>
          </a:p>
        </p:txBody>
      </p:sp>
      <p:sp>
        <p:nvSpPr>
          <p:cNvPr id="14" name="5600115"/>
          <p:cNvSpPr/>
          <p:nvPr/>
        </p:nvSpPr>
        <p:spPr>
          <a:xfrm>
            <a:off x="11794843" y="564661"/>
            <a:ext cx="24098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Украшение новогоднее ЕЛКА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56001/15</a:t>
            </a:r>
            <a:endParaRPr lang="en-US" sz="1800" dirty="0"/>
          </a:p>
        </p:txBody>
      </p:sp>
      <p:sp>
        <p:nvSpPr>
          <p:cNvPr id="15" name="NORD 51105102"/>
          <p:cNvSpPr/>
          <p:nvPr/>
        </p:nvSpPr>
        <p:spPr>
          <a:xfrm>
            <a:off x="15306024" y="1078696"/>
            <a:ext cx="2600892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Шарф вязаный NORD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51105/102</a:t>
            </a:r>
            <a:endParaRPr lang="en-US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b588ee8116cbbd3dee96828d4515d64_dbf18e2d-a86e-4261-a062-ce7c804061c0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eb588ee8116cbbd3dee96828d4515d64_dbf18e2d-a86e-4261-a062-ce7c804061c0.pngсчсч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Rectangl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38489" y="2589926"/>
            <a:ext cx="4124325" cy="1247775"/>
          </a:xfrm>
          <a:prstGeom prst="rect">
            <a:avLst/>
          </a:prstGeom>
        </p:spPr>
      </p:pic>
      <p:pic>
        <p:nvPicPr>
          <p:cNvPr id="5" name="Vector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526302" y="1543441"/>
            <a:ext cx="734496" cy="696497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2761419" y="4114819"/>
            <a:ext cx="719357" cy="1031267"/>
          </a:xfrm>
          <a:prstGeom prst="rect">
            <a:avLst/>
          </a:prstGeom>
        </p:spPr>
      </p:pic>
      <p:pic>
        <p:nvPicPr>
          <p:cNvPr id="7" name="Group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452307" y="4228858"/>
            <a:ext cx="1076325" cy="504825"/>
          </a:xfrm>
          <a:prstGeom prst="rect">
            <a:avLst/>
          </a:prstGeom>
        </p:spPr>
      </p:pic>
      <p:sp>
        <p:nvSpPr>
          <p:cNvPr id="8" name="Ellipse 1"/>
          <p:cNvSpPr/>
          <p:nvPr/>
        </p:nvSpPr>
        <p:spPr>
          <a:xfrm>
            <a:off x="15232441" y="8732453"/>
            <a:ext cx="219075" cy="219075"/>
          </a:xfrm>
          <a:prstGeom prst="ellipse">
            <a:avLst/>
          </a:prstGeom>
          <a:solidFill>
            <a:srgbClr val="000000"/>
          </a:solidFill>
          <a:ln/>
        </p:spPr>
      </p:sp>
      <p:sp>
        <p:nvSpPr>
          <p:cNvPr id="9" name="Ellipse 2"/>
          <p:cNvSpPr/>
          <p:nvPr/>
        </p:nvSpPr>
        <p:spPr>
          <a:xfrm>
            <a:off x="9343817" y="9850655"/>
            <a:ext cx="219075" cy="219075"/>
          </a:xfrm>
          <a:prstGeom prst="ellipse">
            <a:avLst/>
          </a:prstGeom>
          <a:solidFill>
            <a:srgbClr val="000000"/>
          </a:solidFill>
          <a:ln/>
        </p:spPr>
      </p:sp>
      <p:pic>
        <p:nvPicPr>
          <p:cNvPr id="10" name="Vector 3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4611023" y="7880282"/>
            <a:ext cx="628424" cy="858491"/>
          </a:xfrm>
          <a:prstGeom prst="rect">
            <a:avLst/>
          </a:prstGeom>
        </p:spPr>
      </p:pic>
      <p:pic>
        <p:nvPicPr>
          <p:cNvPr id="11" name="Vector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8722399" y="8998483"/>
            <a:ext cx="628425" cy="858491"/>
          </a:xfrm>
          <a:prstGeom prst="rect">
            <a:avLst/>
          </a:prstGeom>
        </p:spPr>
      </p:pic>
      <p:pic>
        <p:nvPicPr>
          <p:cNvPr id="12" name="Group 2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5207970" y="1654280"/>
            <a:ext cx="1362075" cy="504825"/>
          </a:xfrm>
          <a:prstGeom prst="rect">
            <a:avLst/>
          </a:prstGeom>
        </p:spPr>
      </p:pic>
      <p:sp>
        <p:nvSpPr>
          <p:cNvPr id="13" name="Text 2"/>
          <p:cNvSpPr/>
          <p:nvPr/>
        </p:nvSpPr>
        <p:spPr>
          <a:xfrm>
            <a:off x="9148130" y="885825"/>
            <a:ext cx="10765668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Униформа    </a:t>
            </a:r>
            <a:endParaRPr lang="en-US" sz="6194" dirty="0"/>
          </a:p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    большого города</a:t>
            </a:r>
            <a:endParaRPr lang="en-US" sz="6194" dirty="0"/>
          </a:p>
        </p:txBody>
      </p:sp>
      <p:sp>
        <p:nvSpPr>
          <p:cNvPr id="14" name="Text 3"/>
          <p:cNvSpPr/>
          <p:nvPr/>
        </p:nvSpPr>
        <p:spPr>
          <a:xfrm>
            <a:off x="1499555" y="2857500"/>
            <a:ext cx="3324225" cy="590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Без лишних красок,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 теплом и энергией.</a:t>
            </a:r>
            <a:endParaRPr lang="en-US" sz="2143" dirty="0"/>
          </a:p>
        </p:txBody>
      </p:sp>
      <p:sp>
        <p:nvSpPr>
          <p:cNvPr id="15" name="BANK FIVE-S 25486-S29"/>
          <p:cNvSpPr/>
          <p:nvPr/>
        </p:nvSpPr>
        <p:spPr>
          <a:xfrm>
            <a:off x="4524375" y="747806"/>
            <a:ext cx="204846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BANK FIVE-S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25486-S.29</a:t>
            </a:r>
            <a:endParaRPr lang="en-US" sz="1800" dirty="0"/>
          </a:p>
        </p:txBody>
      </p:sp>
      <p:sp>
        <p:nvSpPr>
          <p:cNvPr id="16" name="WARM 210T 744002312"/>
          <p:cNvSpPr/>
          <p:nvPr/>
        </p:nvSpPr>
        <p:spPr>
          <a:xfrm>
            <a:off x="13452304" y="3597455"/>
            <a:ext cx="338137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Жилет мужской WARM 210T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744002.312</a:t>
            </a:r>
            <a:endParaRPr lang="en-US" sz="1800" dirty="0"/>
          </a:p>
        </p:txBody>
      </p:sp>
      <p:sp>
        <p:nvSpPr>
          <p:cNvPr id="17" name="SIN 97140135"/>
          <p:cNvSpPr/>
          <p:nvPr/>
        </p:nvSpPr>
        <p:spPr>
          <a:xfrm>
            <a:off x="15232441" y="8098668"/>
            <a:ext cx="22193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Сумка на пояс SIN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971401/35</a:t>
            </a:r>
            <a:endParaRPr lang="en-US" sz="1800" dirty="0"/>
          </a:p>
        </p:txBody>
      </p:sp>
      <p:sp>
        <p:nvSpPr>
          <p:cNvPr id="18" name="SMARTKIT 3920035"/>
          <p:cNvSpPr/>
          <p:nvPr/>
        </p:nvSpPr>
        <p:spPr>
          <a:xfrm>
            <a:off x="9343817" y="9219140"/>
            <a:ext cx="40481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Комплект аксессуаров SMARTKIT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39200/35 </a:t>
            </a:r>
            <a:endParaRPr lang="en-US" sz="1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roup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730887" y="7659086"/>
            <a:ext cx="7153275" cy="1323982"/>
          </a:xfrm>
          <a:prstGeom prst="rect">
            <a:avLst/>
          </a:prstGeom>
        </p:spPr>
      </p:pic>
      <p:sp>
        <p:nvSpPr>
          <p:cNvPr id="4" name="2027"/>
          <p:cNvSpPr/>
          <p:nvPr/>
        </p:nvSpPr>
        <p:spPr>
          <a:xfrm>
            <a:off x="1581150" y="6648450"/>
            <a:ext cx="7267575" cy="981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7800"/>
              </a:lnSpc>
              <a:buNone/>
            </a:pPr>
            <a:r>
              <a:rPr lang="en-US" sz="6931" dirty="0">
                <a:solidFill>
                  <a:srgbClr val="532F49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Новинки к 2027</a:t>
            </a:r>
            <a:endParaRPr lang="en-US" sz="6931" dirty="0"/>
          </a:p>
        </p:txBody>
      </p:sp>
      <p:sp>
        <p:nvSpPr>
          <p:cNvPr id="5" name="default_name"/>
          <p:cNvSpPr/>
          <p:nvPr/>
        </p:nvSpPr>
        <p:spPr>
          <a:xfrm>
            <a:off x="2685994" y="7616279"/>
            <a:ext cx="866775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4575"/>
              </a:lnSpc>
              <a:buNone/>
            </a:pPr>
            <a:r>
              <a:rPr lang="en-US" sz="4029" dirty="0">
                <a:solidFill>
                  <a:srgbClr val="532F49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от</a:t>
            </a:r>
            <a:endParaRPr lang="en-US" sz="4029" dirty="0"/>
          </a:p>
        </p:txBody>
      </p:sp>
      <p:sp>
        <p:nvSpPr>
          <p:cNvPr id="6" name="happygiftsru"/>
          <p:cNvSpPr/>
          <p:nvPr/>
        </p:nvSpPr>
        <p:spPr>
          <a:xfrm>
            <a:off x="7581900" y="9448800"/>
            <a:ext cx="9610725" cy="4000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225"/>
              </a:lnSpc>
              <a:buNone/>
            </a:pPr>
            <a:r>
              <a:rPr lang="en-US" sz="2842" dirty="0">
                <a:solidFill>
                  <a:srgbClr val="532F49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*поступление уточнять на сайте: </a:t>
            </a:r>
            <a:r>
              <a:rPr lang="en-US" sz="2842" u="sng" dirty="0">
                <a:solidFill>
                  <a:srgbClr val="532F49"/>
                </a:solidFill>
                <a:uFill>
                  <a:solidFill>
                    <a:srgbClr val="532F49"/>
                  </a:solidFill>
                </a:uFill>
                <a:latin typeface="Comfortaa Regular" pitchFamily="34" charset="0"/>
                <a:ea typeface="Comfortaa Regular" pitchFamily="34" charset="-122"/>
                <a:cs typeface="Comfortaa Regular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happygifts.ru</a:t>
            </a:r>
            <a:endParaRPr lang="en-US" sz="2842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817343" y="1697348"/>
            <a:ext cx="719357" cy="1031267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5277760" y="5857149"/>
            <a:ext cx="719357" cy="1031267"/>
          </a:xfrm>
          <a:prstGeom prst="rect">
            <a:avLst/>
          </a:prstGeom>
        </p:spPr>
      </p:pic>
      <p:pic>
        <p:nvPicPr>
          <p:cNvPr id="5" name="Vector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144006" y="1806587"/>
            <a:ext cx="719357" cy="1031267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654098" y="1960215"/>
            <a:ext cx="719357" cy="1031267"/>
          </a:xfrm>
          <a:prstGeom prst="rect">
            <a:avLst/>
          </a:prstGeom>
        </p:spPr>
      </p:pic>
      <p:pic>
        <p:nvPicPr>
          <p:cNvPr id="7" name="Group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508227" y="1811350"/>
            <a:ext cx="1362075" cy="219075"/>
          </a:xfrm>
          <a:prstGeom prst="rect">
            <a:avLst/>
          </a:prstGeom>
        </p:spPr>
      </p:pic>
      <p:pic>
        <p:nvPicPr>
          <p:cNvPr id="8" name="Group 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5968644" y="5971152"/>
            <a:ext cx="219075" cy="219075"/>
          </a:xfrm>
          <a:prstGeom prst="rect">
            <a:avLst/>
          </a:prstGeom>
        </p:spPr>
      </p:pic>
      <p:pic>
        <p:nvPicPr>
          <p:cNvPr id="9" name="Group 7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3891998" y="2074218"/>
            <a:ext cx="790575" cy="219075"/>
          </a:xfrm>
          <a:prstGeom prst="rect">
            <a:avLst/>
          </a:prstGeom>
        </p:spPr>
      </p:pic>
      <p:pic>
        <p:nvPicPr>
          <p:cNvPr id="10" name="Group 5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834889" y="1920590"/>
            <a:ext cx="790575" cy="219075"/>
          </a:xfrm>
          <a:prstGeom prst="rect">
            <a:avLst/>
          </a:prstGeom>
        </p:spPr>
      </p:pic>
      <p:sp>
        <p:nvSpPr>
          <p:cNvPr id="11" name="RIFF 2474908"/>
          <p:cNvSpPr/>
          <p:nvPr/>
        </p:nvSpPr>
        <p:spPr>
          <a:xfrm>
            <a:off x="13508227" y="897285"/>
            <a:ext cx="3565513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Ежедневник недатированный RIFF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24749/08</a:t>
            </a:r>
            <a:endParaRPr lang="en-US" sz="1800" dirty="0"/>
          </a:p>
        </p:txBody>
      </p:sp>
      <p:sp>
        <p:nvSpPr>
          <p:cNvPr id="12" name="2  9562"/>
          <p:cNvSpPr/>
          <p:nvPr/>
        </p:nvSpPr>
        <p:spPr>
          <a:xfrm>
            <a:off x="15968644" y="4783169"/>
            <a:ext cx="172810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Календарь настольный на 2 года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9562</a:t>
            </a:r>
            <a:endParaRPr lang="en-US" sz="1800" dirty="0"/>
          </a:p>
        </p:txBody>
      </p:sp>
      <p:sp>
        <p:nvSpPr>
          <p:cNvPr id="13" name="- AURI 2124449"/>
          <p:cNvSpPr/>
          <p:nvPr/>
        </p:nvSpPr>
        <p:spPr>
          <a:xfrm>
            <a:off x="7834889" y="1283419"/>
            <a:ext cx="3565513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Бизнес-блокнот AURI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21244/49</a:t>
            </a:r>
            <a:endParaRPr lang="en-US" sz="1800" dirty="0"/>
          </a:p>
        </p:txBody>
      </p:sp>
      <p:sp>
        <p:nvSpPr>
          <p:cNvPr id="14" name="DENIM 2474725"/>
          <p:cNvSpPr/>
          <p:nvPr/>
        </p:nvSpPr>
        <p:spPr>
          <a:xfrm>
            <a:off x="1114425" y="1161157"/>
            <a:ext cx="3565513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Ежедневник недатированный DENIM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24747/25</a:t>
            </a:r>
            <a:endParaRPr lang="en-US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819730" y="1654746"/>
            <a:ext cx="719357" cy="1031267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276105" y="2428094"/>
            <a:ext cx="595498" cy="1815554"/>
          </a:xfrm>
          <a:prstGeom prst="rect">
            <a:avLst/>
          </a:prstGeom>
        </p:spPr>
      </p:pic>
      <p:pic>
        <p:nvPicPr>
          <p:cNvPr id="5" name="Vector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151426" y="5182084"/>
            <a:ext cx="719357" cy="1031267"/>
          </a:xfrm>
          <a:prstGeom prst="rect">
            <a:avLst/>
          </a:prstGeom>
        </p:spPr>
      </p:pic>
      <p:pic>
        <p:nvPicPr>
          <p:cNvPr id="6" name="Vector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485424" y="3849812"/>
            <a:ext cx="1001535" cy="2872308"/>
          </a:xfrm>
          <a:prstGeom prst="rect">
            <a:avLst/>
          </a:prstGeom>
        </p:spPr>
      </p:pic>
      <p:pic>
        <p:nvPicPr>
          <p:cNvPr id="7" name="Group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343382" y="1768748"/>
            <a:ext cx="504825" cy="219075"/>
          </a:xfrm>
          <a:prstGeom prst="rect">
            <a:avLst/>
          </a:prstGeom>
        </p:spPr>
      </p:pic>
      <p:pic>
        <p:nvPicPr>
          <p:cNvPr id="8" name="Group 9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3104478" y="2540794"/>
            <a:ext cx="219075" cy="219075"/>
          </a:xfrm>
          <a:prstGeom prst="rect">
            <a:avLst/>
          </a:prstGeom>
        </p:spPr>
      </p:pic>
      <p:pic>
        <p:nvPicPr>
          <p:cNvPr id="9" name="Group 5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960826" y="5296086"/>
            <a:ext cx="219075" cy="219075"/>
          </a:xfrm>
          <a:prstGeom prst="rect">
            <a:avLst/>
          </a:prstGeom>
        </p:spPr>
      </p:pic>
      <p:pic>
        <p:nvPicPr>
          <p:cNvPr id="10" name="Group 38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4414363" y="3962586"/>
            <a:ext cx="790575" cy="219075"/>
          </a:xfrm>
          <a:prstGeom prst="rect">
            <a:avLst/>
          </a:prstGeom>
        </p:spPr>
      </p:pic>
      <p:sp>
        <p:nvSpPr>
          <p:cNvPr id="11" name="QUART 10 10000 3718501"/>
          <p:cNvSpPr/>
          <p:nvPr/>
        </p:nvSpPr>
        <p:spPr>
          <a:xfrm>
            <a:off x="6286500" y="854683"/>
            <a:ext cx="3565513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QUART 10 (10000мАч)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37185/01</a:t>
            </a:r>
            <a:endParaRPr lang="en-US" sz="1800" dirty="0"/>
          </a:p>
        </p:txBody>
      </p:sp>
      <p:sp>
        <p:nvSpPr>
          <p:cNvPr id="12" name="LAN 10 10000 3719047"/>
          <p:cNvSpPr/>
          <p:nvPr/>
        </p:nvSpPr>
        <p:spPr>
          <a:xfrm>
            <a:off x="10115550" y="1349983"/>
            <a:ext cx="320346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LAN 10 (10000мАч)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37190/47</a:t>
            </a:r>
            <a:endParaRPr lang="en-US" sz="1800" dirty="0"/>
          </a:p>
        </p:txBody>
      </p:sp>
      <p:sp>
        <p:nvSpPr>
          <p:cNvPr id="13" name="GRID 5  3920129"/>
          <p:cNvSpPr/>
          <p:nvPr/>
        </p:nvSpPr>
        <p:spPr>
          <a:xfrm>
            <a:off x="5391150" y="4383584"/>
            <a:ext cx="278598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Колонка GRID 5 портативная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39201/29</a:t>
            </a:r>
            <a:endParaRPr lang="en-US" sz="1800" dirty="0"/>
          </a:p>
        </p:txBody>
      </p:sp>
      <p:sp>
        <p:nvSpPr>
          <p:cNvPr id="14" name="- AQUASOUND 3920435"/>
          <p:cNvSpPr/>
          <p:nvPr/>
        </p:nvSpPr>
        <p:spPr>
          <a:xfrm>
            <a:off x="4414363" y="3048521"/>
            <a:ext cx="315779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C5B75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Мини-колонка AQUASOUND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C5B75"/>
                </a:solidFill>
                <a:uFill>
                  <a:solidFill>
                    <a:srgbClr val="3C5B75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39204/35</a:t>
            </a:r>
            <a:endParaRPr lang="en-US" sz="1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237683" y="1764023"/>
            <a:ext cx="406872" cy="699492"/>
          </a:xfrm>
          <a:prstGeom prst="rect">
            <a:avLst/>
          </a:prstGeom>
        </p:spPr>
      </p:pic>
      <p:pic>
        <p:nvPicPr>
          <p:cNvPr id="4" name="Vector 6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911155" y="2779998"/>
            <a:ext cx="226635" cy="721668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903652" y="7515709"/>
            <a:ext cx="1457899" cy="1757363"/>
          </a:xfrm>
          <a:prstGeom prst="rect">
            <a:avLst/>
          </a:prstGeom>
        </p:spPr>
      </p:pic>
      <p:pic>
        <p:nvPicPr>
          <p:cNvPr id="6" name="Vector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563923" y="2416299"/>
            <a:ext cx="401236" cy="860338"/>
          </a:xfrm>
          <a:prstGeom prst="rect">
            <a:avLst/>
          </a:prstGeom>
        </p:spPr>
      </p:pic>
      <p:pic>
        <p:nvPicPr>
          <p:cNvPr id="7" name="Group 3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623854" y="1877690"/>
            <a:ext cx="1647825" cy="219075"/>
          </a:xfrm>
          <a:prstGeom prst="rect">
            <a:avLst/>
          </a:prstGeom>
        </p:spPr>
      </p:pic>
      <p:pic>
        <p:nvPicPr>
          <p:cNvPr id="8" name="Group 4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116406" y="2892623"/>
            <a:ext cx="219075" cy="219075"/>
          </a:xfrm>
          <a:prstGeom prst="rect">
            <a:avLst/>
          </a:prstGeom>
        </p:spPr>
      </p:pic>
      <p:pic>
        <p:nvPicPr>
          <p:cNvPr id="9" name="Group 41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353175" y="9324975"/>
            <a:ext cx="219075" cy="219075"/>
          </a:xfrm>
          <a:prstGeom prst="rect">
            <a:avLst/>
          </a:prstGeom>
        </p:spPr>
      </p:pic>
      <p:pic>
        <p:nvPicPr>
          <p:cNvPr id="10" name="Group 39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3940574" y="2529557"/>
            <a:ext cx="1076325" cy="219075"/>
          </a:xfrm>
          <a:prstGeom prst="rect">
            <a:avLst/>
          </a:prstGeom>
        </p:spPr>
      </p:pic>
      <p:sp>
        <p:nvSpPr>
          <p:cNvPr id="11" name="EMBER 10 10000 3718625"/>
          <p:cNvSpPr/>
          <p:nvPr/>
        </p:nvSpPr>
        <p:spPr>
          <a:xfrm>
            <a:off x="10623854" y="689000"/>
            <a:ext cx="315779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EMBER 10 (10000мАч)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37186/25</a:t>
            </a:r>
            <a:endParaRPr lang="en-US" sz="1800" dirty="0"/>
          </a:p>
        </p:txBody>
      </p:sp>
      <p:sp>
        <p:nvSpPr>
          <p:cNvPr id="12" name="MAGIX Pro 5 5000 3718835"/>
          <p:cNvSpPr/>
          <p:nvPr/>
        </p:nvSpPr>
        <p:spPr>
          <a:xfrm>
            <a:off x="7116406" y="1703896"/>
            <a:ext cx="268345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MAGIX Pro 5 (5000мАч)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37188/35</a:t>
            </a:r>
            <a:endParaRPr lang="en-US" sz="1800" dirty="0"/>
          </a:p>
        </p:txBody>
      </p:sp>
      <p:sp>
        <p:nvSpPr>
          <p:cNvPr id="13" name="MAGIX Ultra 5 5000 3718347"/>
          <p:cNvSpPr/>
          <p:nvPr/>
        </p:nvSpPr>
        <p:spPr>
          <a:xfrm>
            <a:off x="6353175" y="8153400"/>
            <a:ext cx="2683455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MAGIX Ultra 5 (5000мАч)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37183/47</a:t>
            </a:r>
            <a:endParaRPr lang="en-US" sz="1800" dirty="0"/>
          </a:p>
        </p:txBody>
      </p:sp>
      <p:sp>
        <p:nvSpPr>
          <p:cNvPr id="14" name="ZAP 10 10000 3718108"/>
          <p:cNvSpPr/>
          <p:nvPr/>
        </p:nvSpPr>
        <p:spPr>
          <a:xfrm>
            <a:off x="13940574" y="1340830"/>
            <a:ext cx="3157798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Универсальный аккумулятор ZAP 10 (10000мАч)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37181/08</a:t>
            </a:r>
            <a:endParaRPr lang="en-US"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774014" y="1756246"/>
            <a:ext cx="406872" cy="699492"/>
          </a:xfrm>
          <a:prstGeom prst="rect">
            <a:avLst/>
          </a:prstGeom>
        </p:spPr>
      </p:pic>
      <p:pic>
        <p:nvPicPr>
          <p:cNvPr id="4" name="Vector 5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3762890" y="2251881"/>
            <a:ext cx="440240" cy="899480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2776672" y="1888257"/>
            <a:ext cx="1986293" cy="3459138"/>
          </a:xfrm>
          <a:prstGeom prst="rect">
            <a:avLst/>
          </a:prstGeom>
        </p:spPr>
      </p:pic>
      <p:pic>
        <p:nvPicPr>
          <p:cNvPr id="6" name="Vector 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3990400" y="8601819"/>
            <a:ext cx="1148982" cy="855412"/>
          </a:xfrm>
          <a:prstGeom prst="rect">
            <a:avLst/>
          </a:prstGeom>
        </p:spPr>
      </p:pic>
      <p:pic>
        <p:nvPicPr>
          <p:cNvPr id="7" name="Group 3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160185" y="1869914"/>
            <a:ext cx="1362075" cy="219075"/>
          </a:xfrm>
          <a:prstGeom prst="rect">
            <a:avLst/>
          </a:prstGeom>
        </p:spPr>
      </p:pic>
      <p:pic>
        <p:nvPicPr>
          <p:cNvPr id="8" name="Group 39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4177628" y="2365214"/>
            <a:ext cx="1362075" cy="219075"/>
          </a:xfrm>
          <a:prstGeom prst="rect">
            <a:avLst/>
          </a:prstGeom>
        </p:spPr>
      </p:pic>
      <p:pic>
        <p:nvPicPr>
          <p:cNvPr id="9" name="Group 4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500676" y="2001887"/>
            <a:ext cx="1362075" cy="219075"/>
          </a:xfrm>
          <a:prstGeom prst="rect">
            <a:avLst/>
          </a:prstGeom>
        </p:spPr>
      </p:pic>
      <p:pic>
        <p:nvPicPr>
          <p:cNvPr id="10" name="Group 40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5132407" y="9541669"/>
            <a:ext cx="2219325" cy="219075"/>
          </a:xfrm>
          <a:prstGeom prst="rect">
            <a:avLst/>
          </a:prstGeom>
        </p:spPr>
      </p:pic>
      <p:sp>
        <p:nvSpPr>
          <p:cNvPr id="11" name="Luma 1973115"/>
          <p:cNvSpPr/>
          <p:nvPr/>
        </p:nvSpPr>
        <p:spPr>
          <a:xfrm>
            <a:off x="9160185" y="955439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Чехол для карт LUMA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19731/15</a:t>
            </a:r>
            <a:endParaRPr lang="en-US" sz="1800" dirty="0"/>
          </a:p>
        </p:txBody>
      </p:sp>
      <p:sp>
        <p:nvSpPr>
          <p:cNvPr id="12" name="Luma 1973215"/>
          <p:cNvSpPr/>
          <p:nvPr/>
        </p:nvSpPr>
        <p:spPr>
          <a:xfrm>
            <a:off x="14177628" y="1450739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Чехол для карт LUMA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19732/15</a:t>
            </a:r>
            <a:endParaRPr lang="en-US" sz="1800" dirty="0"/>
          </a:p>
        </p:txBody>
      </p:sp>
      <p:sp>
        <p:nvSpPr>
          <p:cNvPr id="13" name="Luma 1972915"/>
          <p:cNvSpPr/>
          <p:nvPr/>
        </p:nvSpPr>
        <p:spPr>
          <a:xfrm>
            <a:off x="571500" y="1087413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Чехол для карт LUMA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19729/15</a:t>
            </a:r>
            <a:endParaRPr lang="en-US" sz="1800" dirty="0"/>
          </a:p>
        </p:txBody>
      </p:sp>
      <p:sp>
        <p:nvSpPr>
          <p:cNvPr id="14" name="- INTRO 97807330"/>
          <p:cNvSpPr/>
          <p:nvPr/>
        </p:nvSpPr>
        <p:spPr>
          <a:xfrm>
            <a:off x="15132407" y="8627194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Пуллер-ремувка INTRO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978073/30</a:t>
            </a:r>
            <a:endParaRPr lang="en-US" sz="1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6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4257853" y="8448005"/>
            <a:ext cx="1148982" cy="855412"/>
          </a:xfrm>
          <a:prstGeom prst="rect">
            <a:avLst/>
          </a:prstGeom>
        </p:spPr>
      </p:pic>
      <p:pic>
        <p:nvPicPr>
          <p:cNvPr id="4" name="Vector 8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067239" y="8346653"/>
            <a:ext cx="1148982" cy="855412"/>
          </a:xfrm>
          <a:prstGeom prst="rect">
            <a:avLst/>
          </a:prstGeom>
        </p:spPr>
      </p:pic>
      <p:pic>
        <p:nvPicPr>
          <p:cNvPr id="5" name="Vector 9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3210785" y="7474855"/>
            <a:ext cx="1148982" cy="855412"/>
          </a:xfrm>
          <a:prstGeom prst="rect">
            <a:avLst/>
          </a:prstGeom>
        </p:spPr>
      </p:pic>
      <p:pic>
        <p:nvPicPr>
          <p:cNvPr id="6" name="Vector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494277" y="5412693"/>
            <a:ext cx="1148982" cy="855412"/>
          </a:xfrm>
          <a:prstGeom prst="rect">
            <a:avLst/>
          </a:prstGeom>
        </p:spPr>
      </p:pic>
      <p:pic>
        <p:nvPicPr>
          <p:cNvPr id="7" name="Group 4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5399860" y="9387855"/>
            <a:ext cx="1076325" cy="219075"/>
          </a:xfrm>
          <a:prstGeom prst="rect">
            <a:avLst/>
          </a:prstGeom>
        </p:spPr>
      </p:pic>
      <p:pic>
        <p:nvPicPr>
          <p:cNvPr id="8" name="Group 42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6426389" y="9286503"/>
            <a:ext cx="1647825" cy="504825"/>
          </a:xfrm>
          <a:prstGeom prst="rect">
            <a:avLst/>
          </a:prstGeom>
        </p:spPr>
      </p:pic>
      <p:pic>
        <p:nvPicPr>
          <p:cNvPr id="9" name="Group 4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69934" y="8414705"/>
            <a:ext cx="1647825" cy="504825"/>
          </a:xfrm>
          <a:prstGeom prst="rect">
            <a:avLst/>
          </a:prstGeom>
        </p:spPr>
      </p:pic>
      <p:pic>
        <p:nvPicPr>
          <p:cNvPr id="10" name="Group 41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3636284" y="6352542"/>
            <a:ext cx="1076325" cy="219075"/>
          </a:xfrm>
          <a:prstGeom prst="rect">
            <a:avLst/>
          </a:prstGeom>
        </p:spPr>
      </p:pic>
      <p:sp>
        <p:nvSpPr>
          <p:cNvPr id="11" name="TRAIL 51102241"/>
          <p:cNvSpPr/>
          <p:nvPr/>
        </p:nvSpPr>
        <p:spPr>
          <a:xfrm>
            <a:off x="15399860" y="8744062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Перчатки TRAIL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51102.241</a:t>
            </a:r>
            <a:endParaRPr lang="en-US" sz="1800" dirty="0"/>
          </a:p>
        </p:txBody>
      </p:sp>
      <p:sp>
        <p:nvSpPr>
          <p:cNvPr id="12" name="PLAIN 2030310"/>
          <p:cNvSpPr/>
          <p:nvPr/>
        </p:nvSpPr>
        <p:spPr>
          <a:xfrm>
            <a:off x="5781675" y="8642710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Плед PLAIN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20303/10</a:t>
            </a:r>
            <a:endParaRPr lang="en-US" sz="1800" dirty="0"/>
          </a:p>
        </p:txBody>
      </p:sp>
      <p:sp>
        <p:nvSpPr>
          <p:cNvPr id="13" name="COLOR 2030035"/>
          <p:cNvSpPr/>
          <p:nvPr/>
        </p:nvSpPr>
        <p:spPr>
          <a:xfrm>
            <a:off x="933450" y="7770912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Плед COLOR 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20300/35</a:t>
            </a:r>
            <a:endParaRPr lang="en-US" sz="1800" dirty="0"/>
          </a:p>
        </p:txBody>
      </p:sp>
      <p:sp>
        <p:nvSpPr>
          <p:cNvPr id="14" name="- CHAMPION 51104241"/>
          <p:cNvSpPr/>
          <p:nvPr/>
        </p:nvSpPr>
        <p:spPr>
          <a:xfrm>
            <a:off x="13635149" y="5432785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Шарф-снуд  CHAMPION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51104/241</a:t>
            </a:r>
            <a:endParaRPr lang="en-US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328985" y="1613967"/>
            <a:ext cx="1190669" cy="845232"/>
          </a:xfrm>
          <a:prstGeom prst="rect">
            <a:avLst/>
          </a:prstGeom>
        </p:spPr>
      </p:pic>
      <p:pic>
        <p:nvPicPr>
          <p:cNvPr id="4" name="Vector 9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751712" y="2987836"/>
            <a:ext cx="2238047" cy="1660141"/>
          </a:xfrm>
          <a:prstGeom prst="rect">
            <a:avLst/>
          </a:prstGeom>
        </p:spPr>
      </p:pic>
      <p:pic>
        <p:nvPicPr>
          <p:cNvPr id="5" name="Vector 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178715" y="8686428"/>
            <a:ext cx="1118324" cy="778548"/>
          </a:xfrm>
          <a:prstGeom prst="rect">
            <a:avLst/>
          </a:prstGeom>
        </p:spPr>
      </p:pic>
      <p:pic>
        <p:nvPicPr>
          <p:cNvPr id="6" name="Group 41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2495981" y="1729234"/>
            <a:ext cx="504825" cy="219075"/>
          </a:xfrm>
          <a:prstGeom prst="rect">
            <a:avLst/>
          </a:prstGeom>
        </p:spPr>
      </p:pic>
      <p:pic>
        <p:nvPicPr>
          <p:cNvPr id="7" name="Group 43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2289539" y="3103029"/>
            <a:ext cx="504825" cy="219075"/>
          </a:xfrm>
          <a:prstGeom prst="rect">
            <a:avLst/>
          </a:prstGeom>
        </p:spPr>
      </p:pic>
      <p:pic>
        <p:nvPicPr>
          <p:cNvPr id="8" name="Group 4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1290195" y="9550115"/>
            <a:ext cx="219075" cy="219075"/>
          </a:xfrm>
          <a:prstGeom prst="rect">
            <a:avLst/>
          </a:prstGeom>
        </p:spPr>
      </p:pic>
      <p:sp>
        <p:nvSpPr>
          <p:cNvPr id="9" name="- Shift 928701"/>
          <p:cNvSpPr/>
          <p:nvPr/>
        </p:nvSpPr>
        <p:spPr>
          <a:xfrm>
            <a:off x="12494847" y="809476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Рюкзак-мешок "Shift"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9287/01</a:t>
            </a:r>
            <a:endParaRPr lang="en-US" sz="1800" dirty="0"/>
          </a:p>
        </p:txBody>
      </p:sp>
      <p:sp>
        <p:nvSpPr>
          <p:cNvPr id="10" name="KEEP 404629"/>
          <p:cNvSpPr/>
          <p:nvPr/>
        </p:nvSpPr>
        <p:spPr>
          <a:xfrm>
            <a:off x="504825" y="2183271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Термосумка "KEEP"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4046/29</a:t>
            </a:r>
            <a:endParaRPr lang="en-US" sz="1800" dirty="0"/>
          </a:p>
        </p:txBody>
      </p:sp>
      <p:sp>
        <p:nvSpPr>
          <p:cNvPr id="11" name="DENI 2800335"/>
          <p:cNvSpPr/>
          <p:nvPr/>
        </p:nvSpPr>
        <p:spPr>
          <a:xfrm>
            <a:off x="11289060" y="8630357"/>
            <a:ext cx="205454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Термокружка DENI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28003/35</a:t>
            </a:r>
            <a:endParaRPr lang="en-US" sz="1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готов 1-1 1 (3в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Vector 8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4900335" y="7640836"/>
            <a:ext cx="1008088" cy="1251689"/>
          </a:xfrm>
          <a:prstGeom prst="rect">
            <a:avLst/>
          </a:prstGeom>
        </p:spPr>
      </p:pic>
      <p:pic>
        <p:nvPicPr>
          <p:cNvPr id="5" name="Vector 1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511617" y="7694079"/>
            <a:ext cx="1008088" cy="1251689"/>
          </a:xfrm>
          <a:prstGeom prst="rect">
            <a:avLst/>
          </a:prstGeom>
        </p:spPr>
      </p:pic>
      <p:pic>
        <p:nvPicPr>
          <p:cNvPr id="6" name="Vector 9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903211" y="7322790"/>
            <a:ext cx="1193504" cy="1446478"/>
          </a:xfrm>
          <a:prstGeom prst="rect">
            <a:avLst/>
          </a:prstGeom>
        </p:spPr>
      </p:pic>
      <p:pic>
        <p:nvPicPr>
          <p:cNvPr id="7" name="Vector 10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10453922" y="1103412"/>
            <a:ext cx="403681" cy="1752972"/>
          </a:xfrm>
          <a:prstGeom prst="rect">
            <a:avLst/>
          </a:prstGeom>
        </p:spPr>
      </p:pic>
      <p:pic>
        <p:nvPicPr>
          <p:cNvPr id="8" name="Vector 11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220207" y="1691953"/>
            <a:ext cx="264575" cy="1112081"/>
          </a:xfrm>
          <a:prstGeom prst="rect">
            <a:avLst/>
          </a:prstGeom>
        </p:spPr>
      </p:pic>
      <p:pic>
        <p:nvPicPr>
          <p:cNvPr id="9" name="Group 42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5900518" y="8980587"/>
            <a:ext cx="219075" cy="219075"/>
          </a:xfrm>
          <a:prstGeom prst="rect">
            <a:avLst/>
          </a:prstGeom>
        </p:spPr>
      </p:pic>
      <p:pic>
        <p:nvPicPr>
          <p:cNvPr id="10" name="Group 46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511800" y="9033830"/>
            <a:ext cx="219075" cy="219075"/>
          </a:xfrm>
          <a:prstGeom prst="rect">
            <a:avLst/>
          </a:prstGeom>
        </p:spPr>
      </p:pic>
      <p:pic>
        <p:nvPicPr>
          <p:cNvPr id="11" name="Group 43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2692002" y="8853004"/>
            <a:ext cx="219075" cy="219075"/>
          </a:xfrm>
          <a:prstGeom prst="rect">
            <a:avLst/>
          </a:prstGeom>
        </p:spPr>
      </p:pic>
      <p:pic>
        <p:nvPicPr>
          <p:cNvPr id="12" name="Group 4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811526" y="1215665"/>
            <a:ext cx="219075" cy="219075"/>
          </a:xfrm>
          <a:prstGeom prst="rect">
            <a:avLst/>
          </a:prstGeom>
        </p:spPr>
      </p:pic>
      <p:pic>
        <p:nvPicPr>
          <p:cNvPr id="13" name="Group 4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031892" y="1804243"/>
            <a:ext cx="219075" cy="219075"/>
          </a:xfrm>
          <a:prstGeom prst="rect">
            <a:avLst/>
          </a:prstGeom>
        </p:spPr>
      </p:pic>
      <p:sp>
        <p:nvSpPr>
          <p:cNvPr id="14" name="MEILI   1370001"/>
          <p:cNvSpPr/>
          <p:nvPr/>
        </p:nvSpPr>
        <p:spPr>
          <a:xfrm>
            <a:off x="15899383" y="8060829"/>
            <a:ext cx="205454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Чайная пара MEILI в упаковке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13700/01</a:t>
            </a:r>
            <a:endParaRPr lang="en-US" sz="1800" dirty="0"/>
          </a:p>
        </p:txBody>
      </p:sp>
      <p:sp>
        <p:nvSpPr>
          <p:cNvPr id="15" name="GRACE 1370301"/>
          <p:cNvSpPr/>
          <p:nvPr/>
        </p:nvSpPr>
        <p:spPr>
          <a:xfrm>
            <a:off x="10510665" y="8114072"/>
            <a:ext cx="205454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GRACE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13703/01</a:t>
            </a:r>
            <a:endParaRPr lang="en-US" sz="1800" dirty="0"/>
          </a:p>
        </p:txBody>
      </p:sp>
      <p:sp>
        <p:nvSpPr>
          <p:cNvPr id="16" name="GRACE 1370201"/>
          <p:cNvSpPr/>
          <p:nvPr/>
        </p:nvSpPr>
        <p:spPr>
          <a:xfrm>
            <a:off x="581025" y="7933246"/>
            <a:ext cx="2327328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Чайная пара GRACE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13702/01</a:t>
            </a:r>
            <a:endParaRPr lang="en-US" sz="1800" dirty="0"/>
          </a:p>
        </p:txBody>
      </p:sp>
      <p:sp>
        <p:nvSpPr>
          <p:cNvPr id="17" name="MINCE 1370401"/>
          <p:cNvSpPr/>
          <p:nvPr/>
        </p:nvSpPr>
        <p:spPr>
          <a:xfrm>
            <a:off x="10810382" y="571388"/>
            <a:ext cx="2327328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MINCE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13704/01</a:t>
            </a:r>
            <a:endParaRPr lang="en-US" sz="1800" dirty="0"/>
          </a:p>
        </p:txBody>
      </p:sp>
      <p:sp>
        <p:nvSpPr>
          <p:cNvPr id="18" name="MEILI 1370101"/>
          <p:cNvSpPr/>
          <p:nvPr/>
        </p:nvSpPr>
        <p:spPr>
          <a:xfrm>
            <a:off x="4924425" y="1159966"/>
            <a:ext cx="2327328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MEILI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13701/01</a:t>
            </a:r>
            <a:endParaRPr lang="en-US" sz="1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8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318742" y="7749480"/>
            <a:ext cx="1035050" cy="1195241"/>
          </a:xfrm>
          <a:prstGeom prst="rect">
            <a:avLst/>
          </a:prstGeom>
        </p:spPr>
      </p:pic>
      <p:pic>
        <p:nvPicPr>
          <p:cNvPr id="4" name="Vector 10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882211" y="7367997"/>
            <a:ext cx="1035050" cy="1195241"/>
          </a:xfrm>
          <a:prstGeom prst="rect">
            <a:avLst/>
          </a:prstGeom>
        </p:spPr>
      </p:pic>
      <p:pic>
        <p:nvPicPr>
          <p:cNvPr id="5" name="Vector 11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842102" y="2230264"/>
            <a:ext cx="417010" cy="1515777"/>
          </a:xfrm>
          <a:prstGeom prst="rect">
            <a:avLst/>
          </a:prstGeom>
        </p:spPr>
      </p:pic>
      <p:pic>
        <p:nvPicPr>
          <p:cNvPr id="6" name="Vector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1101927" y="2405732"/>
            <a:ext cx="1046244" cy="1961183"/>
          </a:xfrm>
          <a:prstGeom prst="rect">
            <a:avLst/>
          </a:prstGeom>
        </p:spPr>
      </p:pic>
      <p:pic>
        <p:nvPicPr>
          <p:cNvPr id="7" name="Group 10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964456" y="9032118"/>
            <a:ext cx="1362075" cy="219075"/>
          </a:xfrm>
          <a:prstGeom prst="rect">
            <a:avLst/>
          </a:prstGeom>
        </p:spPr>
      </p:pic>
      <p:pic>
        <p:nvPicPr>
          <p:cNvPr id="8" name="Group 12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5909472" y="8650635"/>
            <a:ext cx="1362075" cy="219075"/>
          </a:xfrm>
          <a:prstGeom prst="rect">
            <a:avLst/>
          </a:prstGeom>
        </p:spPr>
      </p:pic>
      <p:pic>
        <p:nvPicPr>
          <p:cNvPr id="9" name="Group 1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2097526" y="2519214"/>
            <a:ext cx="1362075" cy="219075"/>
          </a:xfrm>
          <a:prstGeom prst="rect">
            <a:avLst/>
          </a:prstGeom>
        </p:spPr>
      </p:pic>
      <p:pic>
        <p:nvPicPr>
          <p:cNvPr id="10" name="Group 14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7218750" y="2342704"/>
            <a:ext cx="1362075" cy="219075"/>
          </a:xfrm>
          <a:prstGeom prst="rect">
            <a:avLst/>
          </a:prstGeom>
        </p:spPr>
      </p:pic>
      <p:sp>
        <p:nvSpPr>
          <p:cNvPr id="11" name="KIARA 2670624"/>
          <p:cNvSpPr/>
          <p:nvPr/>
        </p:nvSpPr>
        <p:spPr>
          <a:xfrm>
            <a:off x="10267950" y="8387023"/>
            <a:ext cx="20545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KIARA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26706/24</a:t>
            </a:r>
            <a:endParaRPr lang="en-US" sz="1800" dirty="0"/>
          </a:p>
        </p:txBody>
      </p:sp>
      <p:sp>
        <p:nvSpPr>
          <p:cNvPr id="12" name="Anita 2670915"/>
          <p:cNvSpPr/>
          <p:nvPr/>
        </p:nvSpPr>
        <p:spPr>
          <a:xfrm>
            <a:off x="5909472" y="8005539"/>
            <a:ext cx="20545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ANITA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26709/15</a:t>
            </a:r>
            <a:endParaRPr lang="en-US" sz="1800" dirty="0"/>
          </a:p>
        </p:txBody>
      </p:sp>
      <p:sp>
        <p:nvSpPr>
          <p:cNvPr id="13" name="GLEAM 2671308"/>
          <p:cNvSpPr/>
          <p:nvPr/>
        </p:nvSpPr>
        <p:spPr>
          <a:xfrm>
            <a:off x="7218750" y="1697608"/>
            <a:ext cx="20545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GLEAM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26713/08</a:t>
            </a:r>
            <a:endParaRPr lang="en-US" sz="1800" dirty="0"/>
          </a:p>
        </p:txBody>
      </p:sp>
      <p:sp>
        <p:nvSpPr>
          <p:cNvPr id="14" name="RINA 2671203"/>
          <p:cNvSpPr/>
          <p:nvPr/>
        </p:nvSpPr>
        <p:spPr>
          <a:xfrm>
            <a:off x="12097526" y="1874118"/>
            <a:ext cx="2054544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RINA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26712/03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efb16a4b4e40f4542ad5ed6353b69ac_08e48f33-f4ad-4f2c-a915-07b7b273ad1d.pngчяч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26620" y="0"/>
            <a:ext cx="10420350" cy="10287000"/>
          </a:xfrm>
          <a:prstGeom prst="rect">
            <a:avLst/>
          </a:prstGeom>
        </p:spPr>
      </p:pic>
      <p:pic>
        <p:nvPicPr>
          <p:cNvPr id="3" name="2fd6c9663caf29c2a926d598df1c1721_77a526cb-cda4-4970-8e92-dd7bd16a565c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готов 13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Rectangle 4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795118" y="1771204"/>
            <a:ext cx="7115175" cy="153352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383030" y="1508975"/>
            <a:ext cx="719357" cy="1031260"/>
          </a:xfrm>
          <a:prstGeom prst="rect">
            <a:avLst/>
          </a:prstGeom>
        </p:spPr>
      </p:pic>
      <p:pic>
        <p:nvPicPr>
          <p:cNvPr id="7" name="Vector 5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085679" y="7588948"/>
            <a:ext cx="494411" cy="497066"/>
          </a:xfrm>
          <a:prstGeom prst="rect">
            <a:avLst/>
          </a:prstGeom>
        </p:spPr>
      </p:pic>
      <p:pic>
        <p:nvPicPr>
          <p:cNvPr id="8" name="Group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073917" y="1623008"/>
            <a:ext cx="1076325" cy="219075"/>
          </a:xfrm>
          <a:prstGeom prst="rect">
            <a:avLst/>
          </a:prstGeom>
        </p:spPr>
      </p:pic>
      <p:pic>
        <p:nvPicPr>
          <p:cNvPr id="9" name="Group 2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873911" y="8186010"/>
            <a:ext cx="2219325" cy="1076325"/>
          </a:xfrm>
          <a:prstGeom prst="rect">
            <a:avLst/>
          </a:prstGeom>
        </p:spPr>
      </p:pic>
      <p:pic>
        <p:nvPicPr>
          <p:cNvPr id="10" name="Group 22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228074" y="4642393"/>
            <a:ext cx="2228851" cy="219075"/>
          </a:xfrm>
          <a:prstGeom prst="rect">
            <a:avLst/>
          </a:prstGeom>
        </p:spPr>
      </p:pic>
      <p:pic>
        <p:nvPicPr>
          <p:cNvPr id="11" name="Group 23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13735523" y="7472363"/>
            <a:ext cx="2228850" cy="504825"/>
          </a:xfrm>
          <a:prstGeom prst="rect">
            <a:avLst/>
          </a:prstGeom>
        </p:spPr>
      </p:pic>
      <p:pic>
        <p:nvPicPr>
          <p:cNvPr id="12" name="Vector 3" descr="preencoded.png"/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/>
        </p:blipFill>
        <p:spPr>
          <a:xfrm>
            <a:off x="12727549" y="4531570"/>
            <a:ext cx="688653" cy="614149"/>
          </a:xfrm>
          <a:prstGeom prst="rect">
            <a:avLst/>
          </a:prstGeom>
        </p:spPr>
      </p:pic>
      <p:pic>
        <p:nvPicPr>
          <p:cNvPr id="13" name="Vector 4" descr="preencoded.png"/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3060981" y="7361037"/>
            <a:ext cx="862662" cy="713808"/>
          </a:xfrm>
          <a:prstGeom prst="rect">
            <a:avLst/>
          </a:prstGeom>
        </p:spPr>
      </p:pic>
      <p:sp>
        <p:nvSpPr>
          <p:cNvPr id="14" name="default_name"/>
          <p:cNvSpPr/>
          <p:nvPr/>
        </p:nvSpPr>
        <p:spPr>
          <a:xfrm>
            <a:off x="1647825" y="876300"/>
            <a:ext cx="5737939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Чистый </a:t>
            </a:r>
            <a:endParaRPr lang="en-US" sz="6194" dirty="0"/>
          </a:p>
        </p:txBody>
      </p:sp>
      <p:sp>
        <p:nvSpPr>
          <p:cNvPr id="15" name="Text 1"/>
          <p:cNvSpPr/>
          <p:nvPr/>
        </p:nvSpPr>
        <p:spPr>
          <a:xfrm>
            <a:off x="11420475" y="1990725"/>
            <a:ext cx="6121884" cy="1219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Белые футболка и бейсболка как холст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для принта, блокнот — для главных планов: новый год начинается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 чистого листа.</a:t>
            </a:r>
            <a:endParaRPr lang="en-US" sz="2143" dirty="0"/>
          </a:p>
        </p:txBody>
      </p:sp>
      <p:sp>
        <p:nvSpPr>
          <p:cNvPr id="16" name="MEMO 3390629"/>
          <p:cNvSpPr/>
          <p:nvPr/>
        </p:nvSpPr>
        <p:spPr>
          <a:xfrm>
            <a:off x="9073918" y="990695"/>
            <a:ext cx="186690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Блокнот MEMO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33906/29</a:t>
            </a:r>
            <a:endParaRPr lang="en-US" sz="1800" dirty="0"/>
          </a:p>
        </p:txBody>
      </p:sp>
      <p:sp>
        <p:nvSpPr>
          <p:cNvPr id="17" name="REGENT 150 711380102"/>
          <p:cNvSpPr/>
          <p:nvPr/>
        </p:nvSpPr>
        <p:spPr>
          <a:xfrm>
            <a:off x="1047750" y="7264219"/>
            <a:ext cx="304116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3B4B6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Футболка унисекс REGENT 150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3B4B6D"/>
                </a:solidFill>
                <a:uFill>
                  <a:solidFill>
                    <a:srgbClr val="3B4B6D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711380.102</a:t>
            </a:r>
            <a:endParaRPr lang="en-US" sz="1800" dirty="0"/>
          </a:p>
        </p:txBody>
      </p:sp>
      <p:sp>
        <p:nvSpPr>
          <p:cNvPr id="18" name="BREEZE 150 50504102"/>
          <p:cNvSpPr/>
          <p:nvPr/>
        </p:nvSpPr>
        <p:spPr>
          <a:xfrm>
            <a:off x="13228075" y="4011771"/>
            <a:ext cx="278130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Бейсболка BREEZE 150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50504/102</a:t>
            </a:r>
            <a:endParaRPr lang="en-US" sz="1800" dirty="0"/>
          </a:p>
        </p:txBody>
      </p:sp>
      <p:sp>
        <p:nvSpPr>
          <p:cNvPr id="19" name="RETRO 380151401"/>
          <p:cNvSpPr/>
          <p:nvPr/>
        </p:nvSpPr>
        <p:spPr>
          <a:xfrm>
            <a:off x="13735523" y="6842289"/>
            <a:ext cx="303847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Ручка шариковая RETRO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38015/14/01</a:t>
            </a:r>
            <a:endParaRPr lang="en-US" sz="1800" dirty="0"/>
          </a:p>
        </p:txBody>
      </p:sp>
      <p:sp>
        <p:nvSpPr>
          <p:cNvPr id="20" name="2027"/>
          <p:cNvSpPr/>
          <p:nvPr/>
        </p:nvSpPr>
        <p:spPr>
          <a:xfrm>
            <a:off x="2968982" y="1653350"/>
            <a:ext cx="43053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лист 2027</a:t>
            </a:r>
            <a:endParaRPr lang="en-US" sz="6194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готов 1-1 1 (1).pфыфыng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готов 1-1S 1 (1)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Vector 7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4901750" y="6991573"/>
            <a:ext cx="887707" cy="514871"/>
          </a:xfrm>
          <a:prstGeom prst="rect">
            <a:avLst/>
          </a:prstGeom>
        </p:spPr>
      </p:pic>
      <p:pic>
        <p:nvPicPr>
          <p:cNvPr id="6" name="Vector 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841054" y="2060823"/>
            <a:ext cx="220542" cy="863724"/>
          </a:xfrm>
          <a:prstGeom prst="rect">
            <a:avLst/>
          </a:prstGeom>
        </p:spPr>
      </p:pic>
      <p:pic>
        <p:nvPicPr>
          <p:cNvPr id="7" name="Vector 9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9196771" y="1421643"/>
            <a:ext cx="219628" cy="825736"/>
          </a:xfrm>
          <a:prstGeom prst="rect">
            <a:avLst/>
          </a:prstGeom>
        </p:spPr>
      </p:pic>
      <p:pic>
        <p:nvPicPr>
          <p:cNvPr id="8" name="Vector 1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4481711" y="1715467"/>
            <a:ext cx="492195" cy="1081274"/>
          </a:xfrm>
          <a:prstGeom prst="rect">
            <a:avLst/>
          </a:prstGeom>
        </p:spPr>
      </p:pic>
      <p:pic>
        <p:nvPicPr>
          <p:cNvPr id="9" name="Vector 10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7465325" y="8423337"/>
            <a:ext cx="952406" cy="945834"/>
          </a:xfrm>
          <a:prstGeom prst="rect">
            <a:avLst/>
          </a:prstGeom>
        </p:spPr>
      </p:pic>
      <p:pic>
        <p:nvPicPr>
          <p:cNvPr id="10" name="Group 41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5773556" y="7107064"/>
            <a:ext cx="504825" cy="219075"/>
          </a:xfrm>
          <a:prstGeom prst="rect">
            <a:avLst/>
          </a:prstGeom>
        </p:spPr>
      </p:pic>
      <p:pic>
        <p:nvPicPr>
          <p:cNvPr id="11" name="Group 42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12036779" y="2173188"/>
            <a:ext cx="1076325" cy="219075"/>
          </a:xfrm>
          <a:prstGeom prst="rect">
            <a:avLst/>
          </a:prstGeom>
        </p:spPr>
      </p:pic>
      <p:pic>
        <p:nvPicPr>
          <p:cNvPr id="12" name="Group 10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9392496" y="1534046"/>
            <a:ext cx="1647825" cy="219075"/>
          </a:xfrm>
          <a:prstGeom prst="rect">
            <a:avLst/>
          </a:prstGeom>
        </p:spPr>
      </p:pic>
      <p:pic>
        <p:nvPicPr>
          <p:cNvPr id="13" name="Group 44" descr="preencoded.png"/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3435230" y="1828651"/>
            <a:ext cx="1076325" cy="219075"/>
          </a:xfrm>
          <a:prstGeom prst="rect">
            <a:avLst/>
          </a:prstGeom>
        </p:spPr>
      </p:pic>
      <p:pic>
        <p:nvPicPr>
          <p:cNvPr id="14" name="Group 43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8410202" y="9458399"/>
            <a:ext cx="1647825" cy="219075"/>
          </a:xfrm>
          <a:prstGeom prst="rect">
            <a:avLst/>
          </a:prstGeom>
        </p:spPr>
      </p:pic>
      <p:sp>
        <p:nvSpPr>
          <p:cNvPr id="15" name="ENERGY 4032701"/>
          <p:cNvSpPr/>
          <p:nvPr/>
        </p:nvSpPr>
        <p:spPr>
          <a:xfrm>
            <a:off x="15772421" y="6467921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Термос ENERGY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40327/01</a:t>
            </a:r>
            <a:endParaRPr lang="en-US" sz="1800" dirty="0"/>
          </a:p>
        </p:txBody>
      </p:sp>
      <p:sp>
        <p:nvSpPr>
          <p:cNvPr id="16" name="TINT 4032108"/>
          <p:cNvSpPr/>
          <p:nvPr/>
        </p:nvSpPr>
        <p:spPr>
          <a:xfrm>
            <a:off x="12035644" y="1534046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TINT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40321/08</a:t>
            </a:r>
            <a:endParaRPr lang="en-US" sz="1800" dirty="0"/>
          </a:p>
        </p:txBody>
      </p:sp>
      <p:sp>
        <p:nvSpPr>
          <p:cNvPr id="17" name="SHADE 403233503"/>
          <p:cNvSpPr/>
          <p:nvPr/>
        </p:nvSpPr>
        <p:spPr>
          <a:xfrm>
            <a:off x="9391362" y="894904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SHADE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40323/35/03</a:t>
            </a:r>
            <a:endParaRPr lang="en-US" sz="1800" dirty="0"/>
          </a:p>
        </p:txBody>
      </p:sp>
      <p:sp>
        <p:nvSpPr>
          <p:cNvPr id="18" name="FLOW 4033115"/>
          <p:cNvSpPr/>
          <p:nvPr/>
        </p:nvSpPr>
        <p:spPr>
          <a:xfrm>
            <a:off x="2219325" y="1189509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FLOW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40331/15</a:t>
            </a:r>
            <a:endParaRPr lang="en-US" sz="1800" dirty="0"/>
          </a:p>
        </p:txBody>
      </p:sp>
      <p:sp>
        <p:nvSpPr>
          <p:cNvPr id="19" name="MIST 4032624"/>
          <p:cNvSpPr/>
          <p:nvPr/>
        </p:nvSpPr>
        <p:spPr>
          <a:xfrm>
            <a:off x="8409067" y="8819257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MIST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40326/24</a:t>
            </a:r>
            <a:endParaRPr 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готов 1-1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Vector 7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448837" y="1827088"/>
            <a:ext cx="850532" cy="551817"/>
          </a:xfrm>
          <a:prstGeom prst="rect">
            <a:avLst/>
          </a:prstGeom>
        </p:spPr>
      </p:pic>
      <p:pic>
        <p:nvPicPr>
          <p:cNvPr id="4" name="Vector 11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4490996" y="2734866"/>
            <a:ext cx="309592" cy="611014"/>
          </a:xfrm>
          <a:prstGeom prst="rect">
            <a:avLst/>
          </a:prstGeom>
        </p:spPr>
      </p:pic>
      <p:pic>
        <p:nvPicPr>
          <p:cNvPr id="5" name="Vector 8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4439290" y="8439596"/>
            <a:ext cx="682117" cy="768032"/>
          </a:xfrm>
          <a:prstGeom prst="rect">
            <a:avLst/>
          </a:prstGeom>
        </p:spPr>
      </p:pic>
      <p:pic>
        <p:nvPicPr>
          <p:cNvPr id="6" name="Vector 9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0539595" y="8817583"/>
            <a:ext cx="682117" cy="768032"/>
          </a:xfrm>
          <a:prstGeom prst="rect">
            <a:avLst/>
          </a:prstGeom>
        </p:spPr>
      </p:pic>
      <p:pic>
        <p:nvPicPr>
          <p:cNvPr id="7" name="Vector 10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2791710" y="4683398"/>
            <a:ext cx="583302" cy="913433"/>
          </a:xfrm>
          <a:prstGeom prst="rect">
            <a:avLst/>
          </a:prstGeom>
        </p:spPr>
      </p:pic>
      <p:pic>
        <p:nvPicPr>
          <p:cNvPr id="8" name="Group 41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0282554" y="1942467"/>
            <a:ext cx="219075" cy="219075"/>
          </a:xfrm>
          <a:prstGeom prst="rect">
            <a:avLst/>
          </a:prstGeom>
        </p:spPr>
      </p:pic>
      <p:pic>
        <p:nvPicPr>
          <p:cNvPr id="9" name="Group 42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4782679" y="2857351"/>
            <a:ext cx="219075" cy="219075"/>
          </a:xfrm>
          <a:prstGeom prst="rect">
            <a:avLst/>
          </a:prstGeom>
        </p:spPr>
      </p:pic>
      <p:pic>
        <p:nvPicPr>
          <p:cNvPr id="10" name="Group 45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5114036" y="9308641"/>
            <a:ext cx="219075" cy="219075"/>
          </a:xfrm>
          <a:prstGeom prst="rect">
            <a:avLst/>
          </a:prstGeom>
        </p:spPr>
      </p:pic>
      <p:pic>
        <p:nvPicPr>
          <p:cNvPr id="11" name="Group 43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1213960" y="9681232"/>
            <a:ext cx="219075" cy="219075"/>
          </a:xfrm>
          <a:prstGeom prst="rect">
            <a:avLst/>
          </a:prstGeom>
        </p:spPr>
      </p:pic>
      <p:pic>
        <p:nvPicPr>
          <p:cNvPr id="12" name="Group 4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3349282" y="4797214"/>
            <a:ext cx="219075" cy="219075"/>
          </a:xfrm>
          <a:prstGeom prst="rect">
            <a:avLst/>
          </a:prstGeom>
        </p:spPr>
      </p:pic>
      <p:sp>
        <p:nvSpPr>
          <p:cNvPr id="13" name="- HANDY 2972030"/>
          <p:cNvSpPr/>
          <p:nvPr/>
        </p:nvSpPr>
        <p:spPr>
          <a:xfrm>
            <a:off x="10281419" y="1303325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HANDY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29720/30</a:t>
            </a:r>
            <a:endParaRPr lang="en-US" sz="1800" dirty="0"/>
          </a:p>
        </p:txBody>
      </p:sp>
      <p:sp>
        <p:nvSpPr>
          <p:cNvPr id="14" name="- WHEAT 29721"/>
          <p:cNvSpPr/>
          <p:nvPr/>
        </p:nvSpPr>
        <p:spPr>
          <a:xfrm>
            <a:off x="15114036" y="8659899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WHEAT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29721</a:t>
            </a:r>
            <a:endParaRPr lang="en-US" sz="1800" dirty="0"/>
          </a:p>
        </p:txBody>
      </p:sp>
      <p:sp>
        <p:nvSpPr>
          <p:cNvPr id="15" name="- GRAIN 29722"/>
          <p:cNvSpPr/>
          <p:nvPr/>
        </p:nvSpPr>
        <p:spPr>
          <a:xfrm>
            <a:off x="11212825" y="9042090"/>
            <a:ext cx="228894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GRAIN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29722</a:t>
            </a:r>
            <a:endParaRPr lang="en-US" sz="1800" dirty="0"/>
          </a:p>
        </p:txBody>
      </p:sp>
      <p:sp>
        <p:nvSpPr>
          <p:cNvPr id="16" name="- HARVY 29723"/>
          <p:cNvSpPr/>
          <p:nvPr/>
        </p:nvSpPr>
        <p:spPr>
          <a:xfrm>
            <a:off x="3348147" y="3882665"/>
            <a:ext cx="228894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HARVY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29723</a:t>
            </a:r>
            <a:endParaRPr lang="en-US" sz="1800" dirty="0"/>
          </a:p>
        </p:txBody>
      </p:sp>
      <p:sp>
        <p:nvSpPr>
          <p:cNvPr id="17" name="- BIEN 2972429"/>
          <p:cNvSpPr/>
          <p:nvPr/>
        </p:nvSpPr>
        <p:spPr>
          <a:xfrm>
            <a:off x="14782683" y="2208386"/>
            <a:ext cx="1914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92026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Ланч-бокс BIEN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092026"/>
                </a:solidFill>
                <a:uFill>
                  <a:solidFill>
                    <a:srgbClr val="092026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29724/29</a:t>
            </a:r>
            <a:endParaRPr lang="en-US" sz="1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90bef6b91665a2016c359cb35558c86e_d7e751c2-d586-42c3-b430-3d8fe577c6b5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90bef6b91665a2016c359cb35558c86e_d7e751c2-d586-42c3ывыв-b430-3d8fe577c6b5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3577"/>
          </a:xfrm>
          <a:prstGeom prst="rect">
            <a:avLst/>
          </a:prstGeom>
        </p:spPr>
      </p:pic>
      <p:pic>
        <p:nvPicPr>
          <p:cNvPr id="4" name="90bef6b91665a2016c359cb35558c86e_d7e751c2-d586-42c3-b430-3чячяd8fe577c6b5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90bef6b91665a2016c359cb35558c86e_d7e751c2-d586-42c3-b430-3d8fe57ыфыф7c6b5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90bef6b91665a2016c359cb35558c86e_d7e751c2-d586-42c3вывыв-b430-3d8fe577c6b5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Rectangle 20"/>
          <p:cNvSpPr/>
          <p:nvPr/>
        </p:nvSpPr>
        <p:spPr>
          <a:xfrm>
            <a:off x="1228725" y="8792170"/>
            <a:ext cx="3343275" cy="657225"/>
          </a:xfrm>
          <a:prstGeom prst="roundRect">
            <a:avLst>
              <a:gd name="adj" fmla="val 55072"/>
            </a:avLst>
          </a:prstGeom>
          <a:solidFill>
            <a:srgbClr val="3A255A"/>
          </a:solidFill>
          <a:ln/>
        </p:spPr>
      </p:sp>
      <p:pic>
        <p:nvPicPr>
          <p:cNvPr id="8" name="Group 46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867275" y="8782050"/>
            <a:ext cx="3343275" cy="657225"/>
          </a:xfrm>
          <a:prstGeom prst="rect">
            <a:avLst/>
          </a:prstGeom>
        </p:spPr>
      </p:pic>
      <p:sp>
        <p:nvSpPr>
          <p:cNvPr id="9" name="7 800 200-36-90"/>
          <p:cNvSpPr/>
          <p:nvPr/>
        </p:nvSpPr>
        <p:spPr>
          <a:xfrm>
            <a:off x="1313855" y="8096250"/>
            <a:ext cx="310515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301F4A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+ 7 (800) 200-36-90</a:t>
            </a:r>
            <a:endParaRPr lang="en-US" sz="2400" dirty="0"/>
          </a:p>
        </p:txBody>
      </p:sp>
      <p:sp>
        <p:nvSpPr>
          <p:cNvPr id="10" name="happygiftsru"/>
          <p:cNvSpPr/>
          <p:nvPr/>
        </p:nvSpPr>
        <p:spPr>
          <a:xfrm>
            <a:off x="1895475" y="8926302"/>
            <a:ext cx="20478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happygifts.ru</a:t>
            </a:r>
            <a:endParaRPr lang="en-US" sz="2400" dirty="0"/>
          </a:p>
        </p:txBody>
      </p:sp>
      <p:sp>
        <p:nvSpPr>
          <p:cNvPr id="11" name="Text 3"/>
          <p:cNvSpPr/>
          <p:nvPr/>
        </p:nvSpPr>
        <p:spPr>
          <a:xfrm>
            <a:off x="1285875" y="2493284"/>
            <a:ext cx="6238875" cy="11100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3975"/>
              </a:lnSpc>
              <a:buNone/>
            </a:pPr>
            <a:endParaRPr lang="en-US" sz="3544" dirty="0"/>
          </a:p>
          <a:p>
            <a:pPr marL="0" indent="0" algn="l">
              <a:lnSpc>
                <a:spcPts val="3975"/>
              </a:lnSpc>
              <a:buNone/>
            </a:pPr>
            <a:endParaRPr lang="en-US" sz="3544" dirty="0"/>
          </a:p>
          <a:p>
            <a:pPr marL="0" indent="0" algn="l">
              <a:lnSpc>
                <a:spcPts val="3975"/>
              </a:lnSpc>
              <a:buNone/>
            </a:pPr>
            <a:r>
              <a:rPr lang="en-US" sz="3544" dirty="0">
                <a:solidFill>
                  <a:srgbClr val="FFFFFF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— это забота в деталях </a:t>
            </a:r>
            <a:endParaRPr lang="en-US" sz="3544" dirty="0">
              <a:latin typeface="Comfortaa" pitchFamily="2" charset="0"/>
            </a:endParaRPr>
          </a:p>
          <a:p>
            <a:pPr marL="0" indent="0" algn="l">
              <a:lnSpc>
                <a:spcPts val="3975"/>
              </a:lnSpc>
              <a:buNone/>
            </a:pPr>
            <a:r>
              <a:rPr lang="en-US" sz="3544" dirty="0">
                <a:solidFill>
                  <a:srgbClr val="FFFFFF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и уважение, из которых </a:t>
            </a:r>
            <a:endParaRPr lang="en-US" sz="3544" dirty="0">
              <a:latin typeface="Comfortaa" pitchFamily="2" charset="0"/>
            </a:endParaRPr>
          </a:p>
        </p:txBody>
      </p:sp>
      <p:sp>
        <p:nvSpPr>
          <p:cNvPr id="12" name="Text 4"/>
          <p:cNvSpPr/>
          <p:nvPr/>
        </p:nvSpPr>
        <p:spPr>
          <a:xfrm>
            <a:off x="1285875" y="3317121"/>
            <a:ext cx="6381750" cy="137047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3182" dirty="0">
                <a:solidFill>
                  <a:srgbClr val="DDC636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РОЖДАЕТСЯ ПАРТНЁРСТВО.</a:t>
            </a:r>
            <a:endParaRPr lang="en-US" sz="3182" dirty="0">
              <a:latin typeface="Comfortaa" pitchFamily="2" charset="0"/>
            </a:endParaRPr>
          </a:p>
        </p:txBody>
      </p:sp>
      <p:sp>
        <p:nvSpPr>
          <p:cNvPr id="13" name="Text 5"/>
          <p:cNvSpPr/>
          <p:nvPr/>
        </p:nvSpPr>
        <p:spPr>
          <a:xfrm>
            <a:off x="1228725" y="1514475"/>
            <a:ext cx="6477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00"/>
              </a:lnSpc>
              <a:buNone/>
            </a:pPr>
            <a:r>
              <a:rPr lang="en-US" sz="5301" dirty="0">
                <a:solidFill>
                  <a:srgbClr val="DDC636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ПРОДУМАННЫЙ</a:t>
            </a:r>
            <a:r>
              <a:rPr lang="en-US" sz="4484" dirty="0">
                <a:solidFill>
                  <a:srgbClr val="DDC636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, </a:t>
            </a:r>
            <a:endParaRPr lang="en-US" sz="5301" dirty="0">
              <a:latin typeface="Comfortaa" pitchFamily="2" charset="0"/>
            </a:endParaRPr>
          </a:p>
          <a:p>
            <a:pPr marL="0" indent="0" algn="l">
              <a:lnSpc>
                <a:spcPts val="5100"/>
              </a:lnSpc>
              <a:buNone/>
            </a:pPr>
            <a:r>
              <a:rPr lang="en-US" sz="4484" dirty="0">
                <a:solidFill>
                  <a:srgbClr val="DDC636"/>
                </a:solidFill>
                <a:latin typeface="Comfortaa" pitchFamily="2" charset="0"/>
                <a:ea typeface="Comfortaa Medium" pitchFamily="34" charset="-122"/>
                <a:cs typeface="Comfortaa Medium" pitchFamily="34" charset="-120"/>
              </a:rPr>
              <a:t>НУЖНЫЙ ПОДАРОК </a:t>
            </a:r>
            <a:endParaRPr lang="en-US" sz="5301" dirty="0">
              <a:latin typeface="Comfortaa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b61d8d88e8afc88383d2888be1c255e_1c5a45da-baa2-40aa-99be-2b74422ee86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572689" y="917651"/>
            <a:ext cx="15144750" cy="8448675"/>
          </a:xfrm>
          <a:prstGeom prst="rect">
            <a:avLst/>
          </a:prstGeom>
        </p:spPr>
      </p:pic>
      <p:pic>
        <p:nvPicPr>
          <p:cNvPr id="3" name="Frame 7 (3).pngчячя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Rectangle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773839" y="1400324"/>
            <a:ext cx="6391275" cy="533400"/>
          </a:xfrm>
          <a:prstGeom prst="rect">
            <a:avLst/>
          </a:prstGeom>
        </p:spPr>
      </p:pic>
      <p:pic>
        <p:nvPicPr>
          <p:cNvPr id="5" name="Vector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223235" y="7713664"/>
            <a:ext cx="601549" cy="1308515"/>
          </a:xfrm>
          <a:prstGeom prst="rect">
            <a:avLst/>
          </a:prstGeom>
        </p:spPr>
      </p:pic>
      <p:pic>
        <p:nvPicPr>
          <p:cNvPr id="6" name="Group 27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4816830" y="9084887"/>
            <a:ext cx="219075" cy="219075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211780" y="3049660"/>
            <a:ext cx="284375" cy="355225"/>
          </a:xfrm>
          <a:prstGeom prst="rect">
            <a:avLst/>
          </a:prstGeom>
        </p:spPr>
      </p:pic>
      <p:pic>
        <p:nvPicPr>
          <p:cNvPr id="8" name="Group 28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718812" y="3128758"/>
            <a:ext cx="504825" cy="219075"/>
          </a:xfrm>
          <a:prstGeom prst="rect">
            <a:avLst/>
          </a:prstGeom>
        </p:spPr>
      </p:pic>
      <p:pic>
        <p:nvPicPr>
          <p:cNvPr id="9" name="Group 3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4629957" y="4929922"/>
            <a:ext cx="1724025" cy="523875"/>
          </a:xfrm>
          <a:prstGeom prst="rect">
            <a:avLst/>
          </a:prstGeom>
        </p:spPr>
      </p:pic>
      <p:pic>
        <p:nvPicPr>
          <p:cNvPr id="10" name="Vector 7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408525" y="4837584"/>
            <a:ext cx="1381365" cy="975717"/>
          </a:xfrm>
          <a:prstGeom prst="rect">
            <a:avLst/>
          </a:prstGeom>
        </p:spPr>
      </p:pic>
      <p:sp>
        <p:nvSpPr>
          <p:cNvPr id="11" name="Text 0"/>
          <p:cNvSpPr/>
          <p:nvPr/>
        </p:nvSpPr>
        <p:spPr>
          <a:xfrm>
            <a:off x="1106641" y="524024"/>
            <a:ext cx="778192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714032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Праздник с собой</a:t>
            </a:r>
            <a:endParaRPr lang="en-US" sz="6194" dirty="0"/>
          </a:p>
        </p:txBody>
      </p:sp>
      <p:sp>
        <p:nvSpPr>
          <p:cNvPr id="12" name="Text 1"/>
          <p:cNvSpPr/>
          <p:nvPr/>
        </p:nvSpPr>
        <p:spPr>
          <a:xfrm>
            <a:off x="3938935" y="1499462"/>
            <a:ext cx="5829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714032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Сказка, которую можно взять с собой.</a:t>
            </a:r>
            <a:endParaRPr lang="en-US" sz="2143" dirty="0"/>
          </a:p>
        </p:txBody>
      </p:sp>
      <p:sp>
        <p:nvSpPr>
          <p:cNvPr id="13" name="34922"/>
          <p:cNvSpPr/>
          <p:nvPr/>
        </p:nvSpPr>
        <p:spPr>
          <a:xfrm>
            <a:off x="4816664" y="8205815"/>
            <a:ext cx="25431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Смесь трав и специй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"Глинтвейн"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714032"/>
                </a:solidFill>
                <a:uFill>
                  <a:solidFill>
                    <a:srgbClr val="71403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34922</a:t>
            </a:r>
            <a:endParaRPr lang="en-US" sz="1800" dirty="0"/>
          </a:p>
        </p:txBody>
      </p:sp>
      <p:sp>
        <p:nvSpPr>
          <p:cNvPr id="14" name="SNOWMAN 2990008"/>
          <p:cNvSpPr/>
          <p:nvPr/>
        </p:nvSpPr>
        <p:spPr>
          <a:xfrm>
            <a:off x="4838700" y="2523241"/>
            <a:ext cx="338067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SNOWMAN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714032"/>
                </a:solidFill>
                <a:uFill>
                  <a:solidFill>
                    <a:srgbClr val="71403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29900/08</a:t>
            </a:r>
            <a:endParaRPr lang="en-US" sz="1800" dirty="0"/>
          </a:p>
        </p:txBody>
      </p:sp>
      <p:sp>
        <p:nvSpPr>
          <p:cNvPr id="15" name="-    BY DAY 1611108"/>
          <p:cNvSpPr/>
          <p:nvPr/>
        </p:nvSpPr>
        <p:spPr>
          <a:xfrm>
            <a:off x="14629957" y="3767807"/>
            <a:ext cx="2507447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Рюкзак-мешок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714032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 укреплёнными уголками BY DAY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714032"/>
                </a:solidFill>
                <a:uFill>
                  <a:solidFill>
                    <a:srgbClr val="714032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16111/08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81a7ff26b649fc217fe5d5e1c22990e5_6f1d97cd-361d-4164-b71a-a18fc5043e30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4627" cy="10287000"/>
          </a:xfrm>
          <a:prstGeom prst="rect">
            <a:avLst/>
          </a:prstGeom>
        </p:spPr>
      </p:pic>
      <p:pic>
        <p:nvPicPr>
          <p:cNvPr id="3" name="aeb33ed94f5d5f3f13778fc5fadc5b0b_6c362eda-fbb3-47f0-b925-7f6ee97db4fc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aeb33ed94f5d5f3f13778fc5fadc5b0b_6c362eda-fbb3-47f0-b925-7f6ee9вы7db4fc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aeb33ed94f5d5f3f13778fc5fadc5b0b_6c362eda-fbb3-47f0-b925-7f6ee97db4fc.pnвыg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aeb33ed94f5d5f3f13778fc5fadc5b0b_6c362eвыввыda-fbb3-47f0-b925-7f6ee97db4fc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2585" y="0"/>
            <a:ext cx="18275415" cy="10287000"/>
          </a:xfrm>
          <a:prstGeom prst="rect">
            <a:avLst/>
          </a:prstGeom>
        </p:spPr>
      </p:pic>
      <p:pic>
        <p:nvPicPr>
          <p:cNvPr id="7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737699" y="1125043"/>
            <a:ext cx="709835" cy="1030979"/>
          </a:xfrm>
          <a:prstGeom prst="rect">
            <a:avLst/>
          </a:prstGeom>
        </p:spPr>
      </p:pic>
      <p:pic>
        <p:nvPicPr>
          <p:cNvPr id="8" name="Group 32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14722854" y="1618748"/>
            <a:ext cx="1438275" cy="295275"/>
          </a:xfrm>
          <a:prstGeom prst="rect">
            <a:avLst/>
          </a:prstGeom>
        </p:spPr>
      </p:pic>
      <p:pic>
        <p:nvPicPr>
          <p:cNvPr id="9" name="Group 33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6579646" y="3563838"/>
            <a:ext cx="1457325" cy="581025"/>
          </a:xfrm>
          <a:prstGeom prst="rect">
            <a:avLst/>
          </a:prstGeom>
        </p:spPr>
      </p:pic>
      <p:pic>
        <p:nvPicPr>
          <p:cNvPr id="10" name="Vector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2990157" y="1528563"/>
            <a:ext cx="3067227" cy="3308952"/>
          </a:xfrm>
          <a:prstGeom prst="rect">
            <a:avLst/>
          </a:prstGeom>
        </p:spPr>
      </p:pic>
      <p:pic>
        <p:nvPicPr>
          <p:cNvPr id="11" name="Vector 7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6131314" y="3473807"/>
            <a:ext cx="744758" cy="750805"/>
          </a:xfrm>
          <a:prstGeom prst="rect">
            <a:avLst/>
          </a:prstGeom>
        </p:spPr>
      </p:pic>
      <p:pic>
        <p:nvPicPr>
          <p:cNvPr id="12" name="Vector 6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1684655" y="7786125"/>
            <a:ext cx="2666538" cy="2500875"/>
          </a:xfrm>
          <a:prstGeom prst="rect">
            <a:avLst/>
          </a:prstGeom>
        </p:spPr>
      </p:pic>
      <p:pic>
        <p:nvPicPr>
          <p:cNvPr id="13" name="Rectangle 4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309055" y="8237934"/>
            <a:ext cx="7315200" cy="1009650"/>
          </a:xfrm>
          <a:prstGeom prst="rect">
            <a:avLst/>
          </a:prstGeom>
        </p:spPr>
      </p:pic>
      <p:pic>
        <p:nvPicPr>
          <p:cNvPr id="14" name="Group 27" descr="preencoded.png"/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6974907" y="1184770"/>
            <a:ext cx="2790825" cy="523875"/>
          </a:xfrm>
          <a:prstGeom prst="rect">
            <a:avLst/>
          </a:prstGeom>
        </p:spPr>
      </p:pic>
      <p:pic>
        <p:nvPicPr>
          <p:cNvPr id="15" name="Group 20" descr="preencoded.png"/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0609415" y="9513043"/>
            <a:ext cx="1076325" cy="219075"/>
          </a:xfrm>
          <a:prstGeom prst="rect">
            <a:avLst/>
          </a:prstGeom>
        </p:spPr>
      </p:pic>
      <p:sp>
        <p:nvSpPr>
          <p:cNvPr id="16" name="ANKARA 190 35100229"/>
          <p:cNvSpPr/>
          <p:nvPr/>
        </p:nvSpPr>
        <p:spPr>
          <a:xfrm>
            <a:off x="6000750" y="605437"/>
            <a:ext cx="376237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Футболка мужская ANKARA 190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351002.29</a:t>
            </a:r>
            <a:endParaRPr lang="en-US" sz="1800" dirty="0"/>
          </a:p>
        </p:txBody>
      </p:sp>
      <p:sp>
        <p:nvSpPr>
          <p:cNvPr id="17" name="SCOTTY 2470129"/>
          <p:cNvSpPr/>
          <p:nvPr/>
        </p:nvSpPr>
        <p:spPr>
          <a:xfrm>
            <a:off x="14741901" y="454689"/>
            <a:ext cx="27051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Ежедневник недатированный SCOTTY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24701/29</a:t>
            </a:r>
            <a:endParaRPr lang="en-US" sz="1800" dirty="0"/>
          </a:p>
        </p:txBody>
      </p:sp>
      <p:sp>
        <p:nvSpPr>
          <p:cNvPr id="18" name="LIQUID 2 725601"/>
          <p:cNvSpPr/>
          <p:nvPr/>
        </p:nvSpPr>
        <p:spPr>
          <a:xfrm>
            <a:off x="16598696" y="2676013"/>
            <a:ext cx="170497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Бутылка LIQUID 2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7256/01</a:t>
            </a:r>
            <a:endParaRPr lang="en-US" sz="1800" dirty="0"/>
          </a:p>
        </p:txBody>
      </p:sp>
      <p:sp>
        <p:nvSpPr>
          <p:cNvPr id="19" name="SCALEN 404000130"/>
          <p:cNvSpPr/>
          <p:nvPr/>
        </p:nvSpPr>
        <p:spPr>
          <a:xfrm>
            <a:off x="8982075" y="8604707"/>
            <a:ext cx="270510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Ручка шариковая SCALEN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40400/01/30</a:t>
            </a:r>
            <a:endParaRPr lang="en-US" sz="1800" dirty="0"/>
          </a:p>
        </p:txBody>
      </p:sp>
      <p:sp>
        <p:nvSpPr>
          <p:cNvPr id="20" name="1"/>
          <p:cNvSpPr/>
          <p:nvPr/>
        </p:nvSpPr>
        <p:spPr>
          <a:xfrm>
            <a:off x="3873944" y="3479560"/>
            <a:ext cx="5448300" cy="175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Новый я — </a:t>
            </a:r>
            <a:endParaRPr lang="en-US" sz="6194" dirty="0"/>
          </a:p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     с 1 января</a:t>
            </a:r>
            <a:endParaRPr lang="en-US" sz="6194" dirty="0"/>
          </a:p>
        </p:txBody>
      </p:sp>
      <p:sp>
        <p:nvSpPr>
          <p:cNvPr id="21" name="Text 5"/>
          <p:cNvSpPr/>
          <p:nvPr/>
        </p:nvSpPr>
        <p:spPr>
          <a:xfrm>
            <a:off x="3989543" y="5627605"/>
            <a:ext cx="6638925" cy="6572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Футболка на тренировку, бутылка для воды, ежедневник для честных планов.</a:t>
            </a:r>
            <a:endParaRPr lang="en-US" sz="2143" dirty="0"/>
          </a:p>
        </p:txBody>
      </p:sp>
      <p:sp>
        <p:nvSpPr>
          <p:cNvPr id="22" name="Text 6"/>
          <p:cNvSpPr/>
          <p:nvPr/>
        </p:nvSpPr>
        <p:spPr>
          <a:xfrm>
            <a:off x="1737680" y="8447484"/>
            <a:ext cx="64770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FFFF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Капсула, которая помогает сдержать обещания, данные себе под бой курантов.</a:t>
            </a:r>
            <a:endParaRPr lang="en-US" sz="2143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58c4453b190df99255798943faed508_125188e2-da5a-49d9-a372-a79f3bbfaf41.pngыыв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358c4453b190df99255798943faed508_125188e2-da5a-49d9-a372-a79f3bbfaf41.pngывы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4f2a7ba347455bf68825680cc1508525_b89e4c5f-a91a-4428-8f68-0baaf92bdc43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Group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1200272" y="2026723"/>
            <a:ext cx="790575" cy="219075"/>
          </a:xfrm>
          <a:prstGeom prst="rect">
            <a:avLst/>
          </a:prstGeom>
        </p:spPr>
      </p:pic>
      <p:pic>
        <p:nvPicPr>
          <p:cNvPr id="6" name="Vector 2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967459" y="3591609"/>
            <a:ext cx="955594" cy="2148706"/>
          </a:xfrm>
          <a:prstGeom prst="rect">
            <a:avLst/>
          </a:prstGeom>
        </p:spPr>
      </p:pic>
      <p:pic>
        <p:nvPicPr>
          <p:cNvPr id="7" name="Vector 3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4155323" y="8220335"/>
            <a:ext cx="915027" cy="1050237"/>
          </a:xfrm>
          <a:prstGeom prst="rect">
            <a:avLst/>
          </a:prstGeom>
        </p:spPr>
      </p:pic>
      <p:pic>
        <p:nvPicPr>
          <p:cNvPr id="8" name="Vector 5" descr="preencoded.png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9411231" y="4357934"/>
            <a:ext cx="763810" cy="745285"/>
          </a:xfrm>
          <a:prstGeom prst="rect">
            <a:avLst/>
          </a:prstGeom>
        </p:spPr>
      </p:pic>
      <p:pic>
        <p:nvPicPr>
          <p:cNvPr id="9" name="Vector 4" descr="preencoded.png"/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1973916" y="1915330"/>
            <a:ext cx="603134" cy="414798"/>
          </a:xfrm>
          <a:prstGeom prst="rect">
            <a:avLst/>
          </a:prstGeom>
        </p:spPr>
      </p:pic>
      <p:pic>
        <p:nvPicPr>
          <p:cNvPr id="10" name="Group 4" descr="preencoded.png"/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6868273" y="3670781"/>
            <a:ext cx="1933575" cy="1362075"/>
          </a:xfrm>
          <a:prstGeom prst="rect">
            <a:avLst/>
          </a:prstGeom>
        </p:spPr>
      </p:pic>
      <p:pic>
        <p:nvPicPr>
          <p:cNvPr id="11" name="Group 20" descr="preencoded.png"/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9911330" y="4468034"/>
            <a:ext cx="1647825" cy="219075"/>
          </a:xfrm>
          <a:prstGeom prst="rect">
            <a:avLst/>
          </a:prstGeom>
        </p:spPr>
      </p:pic>
      <p:pic>
        <p:nvPicPr>
          <p:cNvPr id="12" name="Group 21" descr="preencoded.png"/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5063055" y="9097073"/>
            <a:ext cx="1933576" cy="809625"/>
          </a:xfrm>
          <a:prstGeom prst="rect">
            <a:avLst/>
          </a:prstGeom>
        </p:spPr>
      </p:pic>
      <p:pic>
        <p:nvPicPr>
          <p:cNvPr id="13" name="Rectangle 4" descr="preencoded.png"/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832805" y="2457450"/>
            <a:ext cx="5514975" cy="1609725"/>
          </a:xfrm>
          <a:prstGeom prst="rect">
            <a:avLst/>
          </a:prstGeom>
        </p:spPr>
      </p:pic>
      <p:sp>
        <p:nvSpPr>
          <p:cNvPr id="14" name="START FIVE 2543881"/>
          <p:cNvSpPr/>
          <p:nvPr/>
        </p:nvSpPr>
        <p:spPr>
          <a:xfrm>
            <a:off x="15063055" y="8485845"/>
            <a:ext cx="268605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Бейсболка START FIVE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25438.81</a:t>
            </a:r>
            <a:endParaRPr lang="en-US" sz="1800" dirty="0"/>
          </a:p>
        </p:txBody>
      </p:sp>
      <p:sp>
        <p:nvSpPr>
          <p:cNvPr id="15" name="YASNA 2350608"/>
          <p:cNvSpPr/>
          <p:nvPr/>
        </p:nvSpPr>
        <p:spPr>
          <a:xfrm>
            <a:off x="9911767" y="3839942"/>
            <a:ext cx="17621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Кружка YASNA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23506/08</a:t>
            </a:r>
            <a:endParaRPr lang="en-US" sz="1800" dirty="0"/>
          </a:p>
        </p:txBody>
      </p:sp>
      <p:sp>
        <p:nvSpPr>
          <p:cNvPr id="16" name="5600008"/>
          <p:cNvSpPr/>
          <p:nvPr/>
        </p:nvSpPr>
        <p:spPr>
          <a:xfrm>
            <a:off x="8782050" y="1120555"/>
            <a:ext cx="322036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Украшение новогоднее СНЕЖИНКА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56000/08</a:t>
            </a:r>
            <a:endParaRPr lang="en-US" sz="1800" dirty="0"/>
          </a:p>
        </p:txBody>
      </p:sp>
      <p:sp>
        <p:nvSpPr>
          <p:cNvPr id="17" name="IMPERIAL 190 711500384"/>
          <p:cNvSpPr/>
          <p:nvPr/>
        </p:nvSpPr>
        <p:spPr>
          <a:xfrm>
            <a:off x="6868282" y="2797150"/>
            <a:ext cx="2399774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272E88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Футболка мужская IMPERIAL 190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72E88"/>
                </a:solidFill>
                <a:uFill>
                  <a:solidFill>
                    <a:srgbClr val="272E88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711500.384</a:t>
            </a:r>
            <a:endParaRPr lang="en-US" sz="1800" dirty="0"/>
          </a:p>
        </p:txBody>
      </p:sp>
      <p:sp>
        <p:nvSpPr>
          <p:cNvPr id="18" name="default_name"/>
          <p:cNvSpPr/>
          <p:nvPr/>
        </p:nvSpPr>
        <p:spPr>
          <a:xfrm>
            <a:off x="1347155" y="581025"/>
            <a:ext cx="7476388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Стиль </a:t>
            </a:r>
            <a:endParaRPr lang="en-US" sz="6194" dirty="0"/>
          </a:p>
        </p:txBody>
      </p:sp>
      <p:sp>
        <p:nvSpPr>
          <p:cNvPr id="19" name="Text 5"/>
          <p:cNvSpPr/>
          <p:nvPr/>
        </p:nvSpPr>
        <p:spPr>
          <a:xfrm>
            <a:off x="2433005" y="1247775"/>
            <a:ext cx="615315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 характером</a:t>
            </a:r>
            <a:endParaRPr lang="en-US" sz="6194" dirty="0"/>
          </a:p>
        </p:txBody>
      </p:sp>
      <p:sp>
        <p:nvSpPr>
          <p:cNvPr id="20" name="Text 6"/>
          <p:cNvSpPr/>
          <p:nvPr/>
        </p:nvSpPr>
        <p:spPr>
          <a:xfrm>
            <a:off x="1277215" y="2786109"/>
            <a:ext cx="46386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Единый цветовой код драйва: капсула для тех, кто входит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41145B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в год смело и ярко.</a:t>
            </a:r>
            <a:endParaRPr lang="en-US" sz="2143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d37f1ea55fb4c99a3eda849b6d4a0ab_c28ff547-67d9-41a8-829d-2b52ca3281da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13082a256debed8970571bdbbcd95ec2_9e346490-1ea6-4183-9bfd-ac27e51aed72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62d5db9a232f79a9a1b8cb7756821432_729c8167-0e50-496e-b821-520cc220c3cxc4b (1)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5" name="e0ad33cf0792b7154a022c5c5d9ca8dd_441bcd12-c01b-478d-ac2d-3d52вывыв5bdaee22 1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6" name="e0ad33cf0792b7154a022c5c5d9ca8dd_441bcd12-c01b-478d-ac2d-3d525bdssddaee22 1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e0ad33cf0792b7154a022c5c5d9ca8dd_441bcd12-c01b-sas478d-ac2d-3d525bdaee22 1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8" name="e0ad33cf0792b7154a022c5c5d9ca8dd_441bcd12-c01b-478d-ac2d-3d5вывы25bdaee22 1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9" name="Rectangle 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587165" y="1160776"/>
            <a:ext cx="7524750" cy="2095500"/>
          </a:xfrm>
          <a:prstGeom prst="rect">
            <a:avLst/>
          </a:prstGeom>
        </p:spPr>
      </p:pic>
      <p:pic>
        <p:nvPicPr>
          <p:cNvPr id="10" name="Rectangle 4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909005" y="4024313"/>
            <a:ext cx="7200900" cy="1600200"/>
          </a:xfrm>
          <a:prstGeom prst="rect">
            <a:avLst/>
          </a:prstGeom>
        </p:spPr>
      </p:pic>
      <p:pic>
        <p:nvPicPr>
          <p:cNvPr id="11" name="Group 23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601589" y="8167315"/>
            <a:ext cx="219075" cy="219075"/>
          </a:xfrm>
          <a:prstGeom prst="rect">
            <a:avLst/>
          </a:prstGeom>
        </p:spPr>
      </p:pic>
      <p:pic>
        <p:nvPicPr>
          <p:cNvPr id="12" name="Group 24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0135353" y="1051238"/>
            <a:ext cx="219075" cy="219075"/>
          </a:xfrm>
          <a:prstGeom prst="rect">
            <a:avLst/>
          </a:prstGeom>
        </p:spPr>
      </p:pic>
      <p:pic>
        <p:nvPicPr>
          <p:cNvPr id="13" name="Vector 8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4813723" y="8073665"/>
            <a:ext cx="846928" cy="730398"/>
          </a:xfrm>
          <a:prstGeom prst="rect">
            <a:avLst/>
          </a:prstGeom>
        </p:spPr>
      </p:pic>
      <p:pic>
        <p:nvPicPr>
          <p:cNvPr id="14" name="Vector 9" descr="preencoded.png"/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345024" y="966983"/>
            <a:ext cx="750386" cy="702246"/>
          </a:xfrm>
          <a:prstGeom prst="rect">
            <a:avLst/>
          </a:prstGeom>
        </p:spPr>
      </p:pic>
      <p:sp>
        <p:nvSpPr>
          <p:cNvPr id="15" name="-"/>
          <p:cNvSpPr/>
          <p:nvPr/>
        </p:nvSpPr>
        <p:spPr>
          <a:xfrm>
            <a:off x="1261430" y="1376363"/>
            <a:ext cx="6181725" cy="1647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612C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Эко-логичный </a:t>
            </a:r>
            <a:endParaRPr lang="en-US" sz="6194" dirty="0"/>
          </a:p>
        </p:txBody>
      </p:sp>
      <p:sp>
        <p:nvSpPr>
          <p:cNvPr id="16" name="Text 1"/>
          <p:cNvSpPr/>
          <p:nvPr/>
        </p:nvSpPr>
        <p:spPr>
          <a:xfrm>
            <a:off x="1451930" y="4357688"/>
            <a:ext cx="635317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612C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Первый кофе года в красивой стеклянной чашке и шоппер для добрых дел: капсула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612C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про вдумчивую жизнь.</a:t>
            </a:r>
            <a:endParaRPr lang="en-US" sz="2143" dirty="0"/>
          </a:p>
        </p:txBody>
      </p:sp>
      <p:sp>
        <p:nvSpPr>
          <p:cNvPr id="17" name="MORKE 346482"/>
          <p:cNvSpPr/>
          <p:nvPr/>
        </p:nvSpPr>
        <p:spPr>
          <a:xfrm>
            <a:off x="1114425" y="7286625"/>
            <a:ext cx="3702629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Чашка с ложкой на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подставке MORKE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346482</a:t>
            </a:r>
            <a:endParaRPr lang="en-US" sz="1800" dirty="0"/>
          </a:p>
        </p:txBody>
      </p:sp>
      <p:sp>
        <p:nvSpPr>
          <p:cNvPr id="18" name="- FELTY 3283630"/>
          <p:cNvSpPr/>
          <p:nvPr/>
        </p:nvSpPr>
        <p:spPr>
          <a:xfrm>
            <a:off x="6648450" y="441833"/>
            <a:ext cx="3702629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3140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Сумка-шоппер FELTY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3140C"/>
                </a:solidFill>
                <a:uFill>
                  <a:solidFill>
                    <a:srgbClr val="23140C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32836/30</a:t>
            </a:r>
            <a:endParaRPr lang="en-US" sz="1800" dirty="0"/>
          </a:p>
        </p:txBody>
      </p:sp>
      <p:sp>
        <p:nvSpPr>
          <p:cNvPr id="19" name="default_name"/>
          <p:cNvSpPr/>
          <p:nvPr/>
        </p:nvSpPr>
        <p:spPr>
          <a:xfrm>
            <a:off x="2585405" y="2147888"/>
            <a:ext cx="412432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612C0C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праздник</a:t>
            </a:r>
            <a:endParaRPr lang="en-US" sz="619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09365e1feb15404d065644f7dc204de_e4c02a80-28ee-44fe-9a1c-5c5434961a43.pngвыв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883251" y="0"/>
            <a:ext cx="13404749" cy="10287000"/>
          </a:xfrm>
          <a:prstGeom prst="rect">
            <a:avLst/>
          </a:prstGeom>
        </p:spPr>
      </p:pic>
      <p:pic>
        <p:nvPicPr>
          <p:cNvPr id="3" name="309365e1feb15404d065644f7dc204de_e4c02a80-28ee-44fe-9a1c-5c5434961a43.pngывыв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3130"/>
          </a:xfrm>
          <a:prstGeom prst="rect">
            <a:avLst/>
          </a:prstGeom>
        </p:spPr>
      </p:pic>
      <p:pic>
        <p:nvPicPr>
          <p:cNvPr id="4" name="Vector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4005184" y="8366522"/>
            <a:ext cx="1204123" cy="1132701"/>
          </a:xfrm>
          <a:prstGeom prst="rect">
            <a:avLst/>
          </a:prstGeom>
        </p:spPr>
      </p:pic>
      <p:pic>
        <p:nvPicPr>
          <p:cNvPr id="5" name="Vector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037337" y="5351227"/>
            <a:ext cx="876810" cy="3237497"/>
          </a:xfrm>
          <a:prstGeom prst="rect">
            <a:avLst/>
          </a:prstGeom>
        </p:spPr>
      </p:pic>
      <p:pic>
        <p:nvPicPr>
          <p:cNvPr id="6" name="Group 4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5183271" y="9529483"/>
            <a:ext cx="809625" cy="295275"/>
          </a:xfrm>
          <a:prstGeom prst="rect">
            <a:avLst/>
          </a:prstGeom>
        </p:spPr>
      </p:pic>
      <p:pic>
        <p:nvPicPr>
          <p:cNvPr id="7" name="Rectangle 3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989121" y="2732466"/>
            <a:ext cx="6496050" cy="1247775"/>
          </a:xfrm>
          <a:prstGeom prst="rect">
            <a:avLst/>
          </a:prstGeom>
        </p:spPr>
      </p:pic>
      <p:pic>
        <p:nvPicPr>
          <p:cNvPr id="8" name="Rectangle 4" descr="preencoded.png"/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132805" y="5637312"/>
            <a:ext cx="6153150" cy="1009650"/>
          </a:xfrm>
          <a:prstGeom prst="rect">
            <a:avLst/>
          </a:prstGeom>
        </p:spPr>
      </p:pic>
      <p:pic>
        <p:nvPicPr>
          <p:cNvPr id="9" name="Group 25" descr="preencoded.png"/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969404" y="8628125"/>
            <a:ext cx="1133475" cy="295275"/>
          </a:xfrm>
          <a:prstGeom prst="rect">
            <a:avLst/>
          </a:prstGeom>
        </p:spPr>
      </p:pic>
      <p:sp>
        <p:nvSpPr>
          <p:cNvPr id="10" name="2090130"/>
          <p:cNvSpPr/>
          <p:nvPr/>
        </p:nvSpPr>
        <p:spPr>
          <a:xfrm>
            <a:off x="15203298" y="8390799"/>
            <a:ext cx="2141674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DFE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Набор для лепки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DFE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снеговика УЛЫБКА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DFE1"/>
                </a:solidFill>
                <a:uFill>
                  <a:solidFill>
                    <a:srgbClr val="FFDFE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20901/30</a:t>
            </a:r>
            <a:endParaRPr lang="en-US" sz="1800" dirty="0"/>
          </a:p>
        </p:txBody>
      </p:sp>
      <p:sp>
        <p:nvSpPr>
          <p:cNvPr id="11" name="mini Bluetooth- Sound Burger Ellipse 2653108"/>
          <p:cNvSpPr/>
          <p:nvPr/>
        </p:nvSpPr>
        <p:spPr>
          <a:xfrm>
            <a:off x="2581275" y="7766558"/>
            <a:ext cx="44672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DFE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Портативная mini Bluetooth-колонка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FFDFE1"/>
                </a:solid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Sound Burger "Ellipse"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DFE1"/>
                </a:solidFill>
                <a:uFill>
                  <a:solidFill>
                    <a:srgbClr val="FFDFE1"/>
                  </a:solidFill>
                </a:uFill>
                <a:latin typeface="Montserrat Regular" pitchFamily="34" charset="0"/>
                <a:ea typeface="Montserrat Regular" pitchFamily="34" charset="-122"/>
                <a:cs typeface="Montserrat Regular" pitchFamily="34" charset="-120"/>
              </a:rPr>
              <a:t>26531/08</a:t>
            </a:r>
            <a:endParaRPr lang="en-US" sz="1800" dirty="0"/>
          </a:p>
        </p:txBody>
      </p:sp>
      <p:sp>
        <p:nvSpPr>
          <p:cNvPr id="12" name="Text 2"/>
          <p:cNvSpPr/>
          <p:nvPr/>
        </p:nvSpPr>
        <p:spPr>
          <a:xfrm>
            <a:off x="1468138" y="2918194"/>
            <a:ext cx="5676900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2D2747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Зимний движ</a:t>
            </a:r>
            <a:endParaRPr lang="en-US" sz="6194" dirty="0"/>
          </a:p>
        </p:txBody>
      </p:sp>
      <p:sp>
        <p:nvSpPr>
          <p:cNvPr id="13" name="Text 3"/>
          <p:cNvSpPr/>
          <p:nvPr/>
        </p:nvSpPr>
        <p:spPr>
          <a:xfrm>
            <a:off x="1795946" y="5792884"/>
            <a:ext cx="5305425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DFE1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Для тех, кто не сидит дома: </a:t>
            </a:r>
            <a:endParaRPr lang="en-US" sz="2143" dirty="0"/>
          </a:p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FFDFE1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снежные забавы на улице и музыка.</a:t>
            </a:r>
            <a:endParaRPr lang="en-US" sz="2143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5017815f30691e28e0ca6a067a76d6ba_7ec7b47d-2436-4ed6-ae2a-dece5382ad42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1bba32b630285599393ba233024a7634_2ce51df6-c778-4685-96a3-23a501b4f581 (1)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4" name="7e7ff3eb3ece405e9477ec80a7ce55ba_63b52c43-5625-4dd9-b62e-40d396da8b43 1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0" y="0"/>
            <a:ext cx="18288000" cy="10282368"/>
          </a:xfrm>
          <a:prstGeom prst="rect">
            <a:avLst/>
          </a:prstGeom>
        </p:spPr>
      </p:pic>
      <p:pic>
        <p:nvPicPr>
          <p:cNvPr id="5" name="Rectangl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200299" y="1813433"/>
            <a:ext cx="7839075" cy="1381125"/>
          </a:xfrm>
          <a:prstGeom prst="rect">
            <a:avLst/>
          </a:prstGeom>
        </p:spPr>
      </p:pic>
      <p:pic>
        <p:nvPicPr>
          <p:cNvPr id="6" name="Rectangle 4" descr="preencoded.pn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509843" y="4106001"/>
            <a:ext cx="6343650" cy="1381125"/>
          </a:xfrm>
          <a:prstGeom prst="rect">
            <a:avLst/>
          </a:prstGeom>
        </p:spPr>
      </p:pic>
      <p:pic>
        <p:nvPicPr>
          <p:cNvPr id="7" name="Vector 12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856205" y="1415560"/>
            <a:ext cx="622043" cy="681810"/>
          </a:xfrm>
          <a:prstGeom prst="rect">
            <a:avLst/>
          </a:prstGeom>
        </p:spPr>
      </p:pic>
      <p:pic>
        <p:nvPicPr>
          <p:cNvPr id="8" name="Vector 13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5628925" y="5755695"/>
            <a:ext cx="622043" cy="681810"/>
          </a:xfrm>
          <a:prstGeom prst="rect">
            <a:avLst/>
          </a:prstGeom>
        </p:spPr>
      </p:pic>
      <p:pic>
        <p:nvPicPr>
          <p:cNvPr id="9" name="Vector 14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989340" y="7051886"/>
            <a:ext cx="597204" cy="961197"/>
          </a:xfrm>
          <a:prstGeom prst="rect">
            <a:avLst/>
          </a:prstGeom>
        </p:spPr>
      </p:pic>
      <p:pic>
        <p:nvPicPr>
          <p:cNvPr id="10" name="Vector 1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3108120" y="8115635"/>
            <a:ext cx="539069" cy="406198"/>
          </a:xfrm>
          <a:prstGeom prst="rect">
            <a:avLst/>
          </a:prstGeom>
        </p:spPr>
      </p:pic>
      <p:pic>
        <p:nvPicPr>
          <p:cNvPr id="11" name="Group 27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15474852" y="1526939"/>
            <a:ext cx="1647825" cy="219075"/>
          </a:xfrm>
          <a:prstGeom prst="rect">
            <a:avLst/>
          </a:prstGeom>
        </p:spPr>
      </p:pic>
      <p:pic>
        <p:nvPicPr>
          <p:cNvPr id="12" name="Group 28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16247563" y="5867074"/>
            <a:ext cx="1362075" cy="504825"/>
          </a:xfrm>
          <a:prstGeom prst="rect">
            <a:avLst/>
          </a:prstGeom>
        </p:spPr>
      </p:pic>
      <p:pic>
        <p:nvPicPr>
          <p:cNvPr id="13" name="Group 29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6773159" y="7161544"/>
            <a:ext cx="2219325" cy="219075"/>
          </a:xfrm>
          <a:prstGeom prst="rect">
            <a:avLst/>
          </a:prstGeom>
        </p:spPr>
      </p:pic>
      <p:pic>
        <p:nvPicPr>
          <p:cNvPr id="14" name="Group 30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890174" y="8226214"/>
            <a:ext cx="219075" cy="219075"/>
          </a:xfrm>
          <a:prstGeom prst="rect">
            <a:avLst/>
          </a:prstGeom>
        </p:spPr>
      </p:pic>
      <p:sp>
        <p:nvSpPr>
          <p:cNvPr id="15" name="Text 0"/>
          <p:cNvSpPr/>
          <p:nvPr/>
        </p:nvSpPr>
        <p:spPr>
          <a:xfrm>
            <a:off x="2090262" y="2075036"/>
            <a:ext cx="6124575" cy="876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6975"/>
              </a:lnSpc>
              <a:buNone/>
            </a:pPr>
            <a:r>
              <a:rPr lang="en-US" sz="6194" dirty="0">
                <a:solidFill>
                  <a:srgbClr val="084B21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Хвойный вайб</a:t>
            </a:r>
            <a:endParaRPr lang="en-US" sz="6194" dirty="0"/>
          </a:p>
        </p:txBody>
      </p:sp>
      <p:sp>
        <p:nvSpPr>
          <p:cNvPr id="16" name="Text 1"/>
          <p:cNvSpPr/>
          <p:nvPr/>
        </p:nvSpPr>
        <p:spPr>
          <a:xfrm>
            <a:off x="2090263" y="4295775"/>
            <a:ext cx="537927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143" dirty="0">
                <a:solidFill>
                  <a:srgbClr val="084B21"/>
                </a:solidFill>
                <a:latin typeface="Comfortaa Regular" pitchFamily="34" charset="0"/>
                <a:ea typeface="Comfortaa Regular" pitchFamily="34" charset="-122"/>
                <a:cs typeface="Comfortaa Regular" pitchFamily="34" charset="-120"/>
              </a:rPr>
              <a:t>Стильный зелёный код: настроение зимнего леса в каждой вещи.</a:t>
            </a:r>
            <a:endParaRPr lang="en-US" sz="2143" dirty="0"/>
          </a:p>
        </p:txBody>
      </p:sp>
      <p:sp>
        <p:nvSpPr>
          <p:cNvPr id="17" name="SOKEN 34540015"/>
          <p:cNvSpPr/>
          <p:nvPr/>
        </p:nvSpPr>
        <p:spPr>
          <a:xfrm>
            <a:off x="15471038" y="897592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Рюкзак SOKEN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345400/15</a:t>
            </a:r>
            <a:endParaRPr lang="en-US" sz="1800" dirty="0"/>
          </a:p>
        </p:txBody>
      </p:sp>
      <p:sp>
        <p:nvSpPr>
          <p:cNvPr id="18" name="Wind-S 254432-S09"/>
          <p:cNvSpPr/>
          <p:nvPr/>
        </p:nvSpPr>
        <p:spPr>
          <a:xfrm>
            <a:off x="16243758" y="5237792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Шапка Wind-S </a:t>
            </a:r>
            <a:endParaRPr lang="en-US" sz="1800" dirty="0"/>
          </a:p>
          <a:p>
            <a:pPr marL="0" indent="0" algn="l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254432-S.09</a:t>
            </a:r>
            <a:endParaRPr lang="en-US" sz="1800" dirty="0"/>
          </a:p>
        </p:txBody>
      </p:sp>
      <p:sp>
        <p:nvSpPr>
          <p:cNvPr id="19" name="REACH 51101275"/>
          <p:cNvSpPr/>
          <p:nvPr/>
        </p:nvSpPr>
        <p:spPr>
          <a:xfrm>
            <a:off x="6124575" y="6257944"/>
            <a:ext cx="2869525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8302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Перчатки сенсорные REACH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83020"/>
                </a:solidFill>
                <a:uFill>
                  <a:solidFill>
                    <a:srgbClr val="28302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51101/275</a:t>
            </a:r>
            <a:endParaRPr lang="en-US" sz="1800" dirty="0"/>
          </a:p>
        </p:txBody>
      </p:sp>
      <p:sp>
        <p:nvSpPr>
          <p:cNvPr id="20" name="29903"/>
          <p:cNvSpPr/>
          <p:nvPr/>
        </p:nvSpPr>
        <p:spPr>
          <a:xfrm>
            <a:off x="247650" y="7596643"/>
            <a:ext cx="2869525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50"/>
              </a:lnSpc>
              <a:buNone/>
            </a:pPr>
            <a:r>
              <a:rPr lang="en-US" sz="1800" dirty="0">
                <a:solidFill>
                  <a:srgbClr val="283020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Тарелка ЕЛОЧКА</a:t>
            </a:r>
            <a:endParaRPr lang="en-US" sz="1800" dirty="0"/>
          </a:p>
          <a:p>
            <a:pPr marL="0" indent="0" algn="r">
              <a:lnSpc>
                <a:spcPts val="2250"/>
              </a:lnSpc>
              <a:buNone/>
            </a:pPr>
            <a:r>
              <a:rPr lang="en-US" sz="1800" u="sng" dirty="0">
                <a:solidFill>
                  <a:srgbClr val="283020"/>
                </a:solidFill>
                <a:uFill>
                  <a:solidFill>
                    <a:srgbClr val="283020"/>
                  </a:solidFill>
                </a:u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29903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947</Words>
  <Application>Microsoft Office PowerPoint</Application>
  <PresentationFormat>Произвольный</PresentationFormat>
  <Paragraphs>343</Paragraphs>
  <Slides>32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Montserrat SemiBold</vt:lpstr>
      <vt:lpstr>Arial</vt:lpstr>
      <vt:lpstr>Montserrat Medium</vt:lpstr>
      <vt:lpstr>Comfortaa Regular</vt:lpstr>
      <vt:lpstr>Montserrat Regular</vt:lpstr>
      <vt:lpstr>Comfortaa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PC</cp:lastModifiedBy>
  <cp:revision>6</cp:revision>
  <dcterms:created xsi:type="dcterms:W3CDTF">2026-08-06T11:08:06Z</dcterms:created>
  <dcterms:modified xsi:type="dcterms:W3CDTF">2026-08-06T11:54:18Z</dcterms:modified>
</cp:coreProperties>
</file>